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5" r:id="rId5"/>
    <p:sldId id="258" r:id="rId6"/>
    <p:sldId id="274" r:id="rId7"/>
    <p:sldId id="271" r:id="rId8"/>
    <p:sldId id="272" r:id="rId9"/>
    <p:sldId id="273" r:id="rId10"/>
    <p:sldId id="260" r:id="rId11"/>
    <p:sldId id="259" r:id="rId12"/>
    <p:sldId id="261" r:id="rId13"/>
    <p:sldId id="276" r:id="rId14"/>
    <p:sldId id="277" r:id="rId15"/>
    <p:sldId id="262" r:id="rId16"/>
    <p:sldId id="264" r:id="rId17"/>
    <p:sldId id="268" r:id="rId18"/>
    <p:sldId id="270" r:id="rId19"/>
    <p:sldId id="278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112" y="-3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343150"/>
            <a:ext cx="6477000" cy="1435608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792475"/>
            <a:ext cx="6477000" cy="880566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25162"/>
            <a:ext cx="1984248" cy="20574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29.04.14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4725162"/>
            <a:ext cx="3813048" cy="20574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4725162"/>
            <a:ext cx="685800" cy="20574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29.04.14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301354"/>
            <a:ext cx="356616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2903220"/>
            <a:ext cx="356616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01355"/>
            <a:ext cx="3566160" cy="304204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01354"/>
            <a:ext cx="356616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29.04.14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2903220"/>
            <a:ext cx="356616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301354"/>
            <a:ext cx="356616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2903220"/>
            <a:ext cx="356616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29.04.14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29.04.14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67536"/>
            <a:ext cx="3563938" cy="871538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276367"/>
            <a:ext cx="3566160" cy="422062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149523"/>
            <a:ext cx="3563938" cy="162237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29.04.14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143000"/>
            <a:ext cx="3566160" cy="871538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024987"/>
            <a:ext cx="3566160" cy="162237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29.04.14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31" y="379237"/>
            <a:ext cx="3850925" cy="4137206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500671"/>
            <a:ext cx="3468664" cy="38435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2640600"/>
            <a:ext cx="4088024" cy="2269515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60" y="2761936"/>
            <a:ext cx="3704109" cy="20228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180943"/>
            <a:ext cx="4088024" cy="2269515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32" y="302278"/>
            <a:ext cx="3704109" cy="20228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143000"/>
            <a:ext cx="3566160" cy="871538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024987"/>
            <a:ext cx="3566160" cy="162237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29.04.14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21780"/>
            <a:ext cx="7315200" cy="871538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5" y="284326"/>
            <a:ext cx="5031327" cy="258248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696553"/>
            <a:ext cx="7315200" cy="740978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29.04.14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60" y="423423"/>
            <a:ext cx="4653577" cy="23042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21780"/>
            <a:ext cx="7315200" cy="871538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87276"/>
            <a:ext cx="3969060" cy="2779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4" y="228750"/>
            <a:ext cx="3598455" cy="250067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82" y="242356"/>
            <a:ext cx="4792693" cy="2582484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380751"/>
            <a:ext cx="4432860" cy="23042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694580"/>
            <a:ext cx="7315200" cy="74295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29.04.14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29.04.14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29.04.14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5" y="338139"/>
            <a:ext cx="846083" cy="401835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38139"/>
            <a:ext cx="5943600" cy="401835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29.04.14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2400300"/>
            <a:ext cx="8021782" cy="165735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2874822"/>
            <a:ext cx="4724400" cy="907473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3792682"/>
            <a:ext cx="4724400" cy="867440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24058"/>
            <a:ext cx="1981200" cy="204788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29.04.14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4724058"/>
            <a:ext cx="3810000" cy="20478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4734294"/>
            <a:ext cx="685800" cy="198817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5921"/>
            <a:ext cx="7772400" cy="1021556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67762"/>
            <a:ext cx="7772400" cy="740664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29.04.14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6" y="1267385"/>
            <a:ext cx="8431303" cy="165735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647265"/>
            <a:ext cx="5334000" cy="1021556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70465"/>
            <a:ext cx="5334000" cy="737315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29.04.14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3052353"/>
            <a:ext cx="5538788" cy="871538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5" y="333885"/>
            <a:ext cx="5416247" cy="2722626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80" y="474474"/>
            <a:ext cx="5009597" cy="244144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3923181"/>
            <a:ext cx="5532958" cy="64882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29.04.14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01355"/>
            <a:ext cx="3566160" cy="304204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1355"/>
            <a:ext cx="3566160" cy="304204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29.04.14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064525"/>
            <a:ext cx="3200400" cy="438026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1631157"/>
            <a:ext cx="3566160" cy="271224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064525"/>
            <a:ext cx="3200400" cy="438026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1631157"/>
            <a:ext cx="3566160" cy="271224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29.04.14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2" y="1422781"/>
            <a:ext cx="3228975" cy="107156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3" y="1422781"/>
            <a:ext cx="3228975" cy="107156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2" y="1422781"/>
            <a:ext cx="3228975" cy="107156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3" y="1422781"/>
            <a:ext cx="3228975" cy="1071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01354"/>
            <a:ext cx="731520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29.04.14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2903220"/>
            <a:ext cx="731520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3" y="377428"/>
            <a:ext cx="7313613" cy="651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3" y="1301353"/>
            <a:ext cx="7313613" cy="3042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4735847"/>
            <a:ext cx="1295400" cy="198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29.04.14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10" y="4729348"/>
            <a:ext cx="3717967" cy="194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4107074"/>
            <a:ext cx="1483056" cy="63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14550" y="2066924"/>
            <a:ext cx="6477000" cy="1435608"/>
          </a:xfrm>
        </p:spPr>
        <p:txBody>
          <a:bodyPr/>
          <a:lstStyle/>
          <a:p>
            <a:r>
              <a:rPr lang="de-DE" dirty="0" smtClean="0">
                <a:latin typeface="Trebuchet MS"/>
                <a:cs typeface="Trebuchet MS"/>
              </a:rPr>
              <a:t>Workshop </a:t>
            </a:r>
            <a:br>
              <a:rPr lang="de-DE" dirty="0" smtClean="0">
                <a:latin typeface="Trebuchet MS"/>
                <a:cs typeface="Trebuchet MS"/>
              </a:rPr>
            </a:br>
            <a:r>
              <a:rPr lang="de-DE" dirty="0" err="1" smtClean="0">
                <a:latin typeface="Trebuchet MS"/>
                <a:cs typeface="Trebuchet MS"/>
              </a:rPr>
              <a:t>Moving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from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within</a:t>
            </a:r>
            <a:r>
              <a:rPr lang="de-DE" dirty="0" smtClean="0">
                <a:latin typeface="Trebuchet MS"/>
                <a:cs typeface="Trebuchet MS"/>
              </a:rPr>
              <a:t> – </a:t>
            </a:r>
            <a:r>
              <a:rPr lang="de-DE" dirty="0" err="1" smtClean="0">
                <a:latin typeface="Trebuchet MS"/>
                <a:cs typeface="Trebuchet MS"/>
              </a:rPr>
              <a:t>Contact</a:t>
            </a:r>
            <a:r>
              <a:rPr lang="de-DE" dirty="0" smtClean="0">
                <a:latin typeface="Trebuchet MS"/>
                <a:cs typeface="Trebuchet MS"/>
              </a:rPr>
              <a:t> Improvisation </a:t>
            </a:r>
            <a:r>
              <a:rPr lang="de-DE" dirty="0" err="1" smtClean="0">
                <a:latin typeface="Trebuchet MS"/>
                <a:cs typeface="Trebuchet MS"/>
              </a:rPr>
              <a:t>and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Fascia</a:t>
            </a:r>
            <a:endParaRPr lang="de-DE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2313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292957"/>
            <a:ext cx="7026030" cy="2937120"/>
          </a:xfrm>
        </p:spPr>
        <p:txBody>
          <a:bodyPr/>
          <a:lstStyle/>
          <a:p>
            <a:r>
              <a:rPr lang="de-DE" sz="4800" dirty="0" err="1" smtClean="0">
                <a:latin typeface="Trebuchet MS"/>
                <a:cs typeface="Trebuchet MS"/>
              </a:rPr>
              <a:t>Fascia</a:t>
            </a:r>
            <a:r>
              <a:rPr lang="de-DE" sz="4800" dirty="0" smtClean="0">
                <a:latin typeface="Trebuchet MS"/>
                <a:cs typeface="Trebuchet MS"/>
              </a:rPr>
              <a:t> </a:t>
            </a:r>
            <a:r>
              <a:rPr lang="de-DE" sz="4800" dirty="0" err="1">
                <a:latin typeface="Trebuchet MS"/>
                <a:cs typeface="Trebuchet MS"/>
              </a:rPr>
              <a:t>as</a:t>
            </a:r>
            <a:r>
              <a:rPr lang="de-DE" sz="4800" dirty="0">
                <a:latin typeface="Trebuchet MS"/>
                <a:cs typeface="Trebuchet MS"/>
              </a:rPr>
              <a:t> a </a:t>
            </a:r>
            <a:r>
              <a:rPr lang="de-DE" sz="4800" dirty="0" err="1">
                <a:latin typeface="Trebuchet MS"/>
                <a:cs typeface="Trebuchet MS"/>
              </a:rPr>
              <a:t>Sensoric</a:t>
            </a:r>
            <a:r>
              <a:rPr lang="de-DE" sz="4800" dirty="0">
                <a:latin typeface="Trebuchet MS"/>
                <a:cs typeface="Trebuchet MS"/>
              </a:rPr>
              <a:t> Organ: </a:t>
            </a:r>
            <a:br>
              <a:rPr lang="de-DE" sz="4800" dirty="0">
                <a:latin typeface="Trebuchet MS"/>
                <a:cs typeface="Trebuchet MS"/>
              </a:rPr>
            </a:br>
            <a:r>
              <a:rPr lang="de-DE" sz="4800" dirty="0" err="1">
                <a:latin typeface="Trebuchet MS"/>
                <a:cs typeface="Trebuchet MS"/>
              </a:rPr>
              <a:t>Theory</a:t>
            </a:r>
            <a:r>
              <a:rPr lang="de-DE" sz="4800" dirty="0">
                <a:latin typeface="Trebuchet MS"/>
                <a:cs typeface="Trebuchet MS"/>
              </a:rPr>
              <a:t> / Video </a:t>
            </a:r>
            <a:r>
              <a:rPr lang="de-DE" sz="4800" dirty="0" err="1">
                <a:latin typeface="Trebuchet MS"/>
                <a:cs typeface="Trebuchet MS"/>
              </a:rPr>
              <a:t>Example</a:t>
            </a:r>
            <a:r>
              <a:rPr lang="de-DE" sz="4800" dirty="0">
                <a:latin typeface="Trebuchet MS"/>
                <a:cs typeface="Trebuchet MS"/>
              </a:rPr>
              <a:t> </a:t>
            </a:r>
            <a:r>
              <a:rPr lang="de-DE" sz="4800" dirty="0" err="1">
                <a:latin typeface="Trebuchet MS"/>
                <a:cs typeface="Trebuchet MS"/>
              </a:rPr>
              <a:t>from</a:t>
            </a:r>
            <a:r>
              <a:rPr lang="de-DE" sz="4800" dirty="0">
                <a:latin typeface="Trebuchet MS"/>
                <a:cs typeface="Trebuchet MS"/>
              </a:rPr>
              <a:t> Robert </a:t>
            </a:r>
            <a:r>
              <a:rPr lang="de-DE" sz="4800" dirty="0" err="1">
                <a:latin typeface="Trebuchet MS"/>
                <a:cs typeface="Trebuchet MS"/>
              </a:rPr>
              <a:t>Schleip</a:t>
            </a:r>
            <a:r>
              <a:rPr lang="de-DE" sz="4800" dirty="0">
                <a:latin typeface="Trebuchet MS"/>
                <a:cs typeface="Trebuchet MS"/>
              </a:rPr>
              <a:t> 15min</a:t>
            </a:r>
          </a:p>
        </p:txBody>
      </p:sp>
    </p:spTree>
    <p:extLst>
      <p:ext uri="{BB962C8B-B14F-4D97-AF65-F5344CB8AC3E}">
        <p14:creationId xmlns:p14="http://schemas.microsoft.com/office/powerpoint/2010/main" val="422080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1" y="245829"/>
            <a:ext cx="5334000" cy="717722"/>
          </a:xfrm>
        </p:spPr>
        <p:txBody>
          <a:bodyPr/>
          <a:lstStyle/>
          <a:p>
            <a:r>
              <a:rPr lang="de-DE" sz="4800" dirty="0">
                <a:latin typeface="Trebuchet MS"/>
                <a:cs typeface="Trebuchet MS"/>
              </a:rPr>
              <a:t>Warm </a:t>
            </a:r>
            <a:r>
              <a:rPr lang="de-DE" sz="4800" dirty="0" err="1">
                <a:latin typeface="Trebuchet MS"/>
                <a:cs typeface="Trebuchet MS"/>
              </a:rPr>
              <a:t>Up</a:t>
            </a:r>
            <a:r>
              <a:rPr lang="de-DE" sz="4800" dirty="0">
                <a:latin typeface="Trebuchet MS"/>
                <a:cs typeface="Trebuchet MS"/>
              </a:rPr>
              <a:t> </a:t>
            </a:r>
            <a:r>
              <a:rPr lang="de-DE" sz="4800" dirty="0" smtClean="0">
                <a:latin typeface="Trebuchet MS"/>
                <a:cs typeface="Trebuchet MS"/>
              </a:rPr>
              <a:t>20min</a:t>
            </a:r>
            <a:endParaRPr lang="de-DE" dirty="0">
              <a:latin typeface="Trebuchet MS"/>
              <a:cs typeface="Trebuchet MS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457201" y="993648"/>
            <a:ext cx="5334000" cy="3911702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>
                <a:latin typeface="Trebuchet MS"/>
                <a:cs typeface="Trebuchet MS"/>
              </a:rPr>
              <a:t>Stimulation </a:t>
            </a:r>
            <a:r>
              <a:rPr lang="de-DE" dirty="0" err="1" smtClean="0">
                <a:latin typeface="Trebuchet MS"/>
                <a:cs typeface="Trebuchet MS"/>
              </a:rPr>
              <a:t>of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the</a:t>
            </a:r>
            <a:r>
              <a:rPr lang="de-DE" dirty="0" smtClean="0">
                <a:latin typeface="Trebuchet MS"/>
                <a:cs typeface="Trebuchet MS"/>
              </a:rPr>
              <a:t> nerve </a:t>
            </a:r>
            <a:r>
              <a:rPr lang="de-DE" dirty="0" err="1" smtClean="0">
                <a:latin typeface="Trebuchet MS"/>
                <a:cs typeface="Trebuchet MS"/>
              </a:rPr>
              <a:t>endings</a:t>
            </a:r>
            <a:r>
              <a:rPr lang="de-DE" dirty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by</a:t>
            </a:r>
            <a:r>
              <a:rPr lang="de-DE" dirty="0" smtClean="0">
                <a:latin typeface="Trebuchet MS"/>
                <a:cs typeface="Trebuchet MS"/>
              </a:rPr>
              <a:t>:</a:t>
            </a:r>
          </a:p>
          <a:p>
            <a:endParaRPr lang="de-DE" dirty="0" smtClean="0">
              <a:latin typeface="Trebuchet MS"/>
              <a:cs typeface="Trebuchet MS"/>
            </a:endParaRPr>
          </a:p>
          <a:p>
            <a:r>
              <a:rPr lang="de-DE" dirty="0" smtClean="0">
                <a:latin typeface="Trebuchet MS"/>
                <a:cs typeface="Trebuchet MS"/>
              </a:rPr>
              <a:t>-Rolling </a:t>
            </a:r>
            <a:r>
              <a:rPr lang="de-DE" dirty="0" err="1" smtClean="0">
                <a:latin typeface="Trebuchet MS"/>
                <a:cs typeface="Trebuchet MS"/>
              </a:rPr>
              <a:t>your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skin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along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the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floor</a:t>
            </a:r>
            <a:r>
              <a:rPr lang="de-DE" dirty="0" smtClean="0">
                <a:latin typeface="Trebuchet MS"/>
                <a:cs typeface="Trebuchet MS"/>
              </a:rPr>
              <a:t> in </a:t>
            </a:r>
            <a:r>
              <a:rPr lang="de-DE" dirty="0" err="1" smtClean="0">
                <a:latin typeface="Trebuchet MS"/>
                <a:cs typeface="Trebuchet MS"/>
              </a:rPr>
              <a:t>aiming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to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have</a:t>
            </a:r>
            <a:r>
              <a:rPr lang="de-DE" dirty="0" smtClean="0">
                <a:latin typeface="Trebuchet MS"/>
                <a:cs typeface="Trebuchet MS"/>
              </a:rPr>
              <a:t> all </a:t>
            </a:r>
            <a:r>
              <a:rPr lang="de-DE" dirty="0" err="1" smtClean="0">
                <a:latin typeface="Trebuchet MS"/>
                <a:cs typeface="Trebuchet MS"/>
              </a:rPr>
              <a:t>your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skin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touched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once</a:t>
            </a:r>
            <a:r>
              <a:rPr lang="de-DE" dirty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and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try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to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be</a:t>
            </a:r>
            <a:r>
              <a:rPr lang="de-DE" dirty="0" smtClean="0">
                <a:latin typeface="Trebuchet MS"/>
                <a:cs typeface="Trebuchet MS"/>
              </a:rPr>
              <a:t>  fluid </a:t>
            </a:r>
            <a:r>
              <a:rPr lang="de-DE" dirty="0" err="1" smtClean="0">
                <a:latin typeface="Trebuchet MS"/>
                <a:cs typeface="Trebuchet MS"/>
              </a:rPr>
              <a:t>and</a:t>
            </a:r>
            <a:r>
              <a:rPr lang="de-DE" dirty="0" smtClean="0">
                <a:latin typeface="Trebuchet MS"/>
                <a:cs typeface="Trebuchet MS"/>
              </a:rPr>
              <a:t> light </a:t>
            </a:r>
            <a:r>
              <a:rPr lang="de-DE" dirty="0" err="1" smtClean="0">
                <a:latin typeface="Trebuchet MS"/>
                <a:cs typeface="Trebuchet MS"/>
              </a:rPr>
              <a:t>as</a:t>
            </a:r>
            <a:r>
              <a:rPr lang="de-DE" dirty="0" smtClean="0">
                <a:latin typeface="Trebuchet MS"/>
                <a:cs typeface="Trebuchet MS"/>
              </a:rPr>
              <a:t>  </a:t>
            </a:r>
            <a:r>
              <a:rPr lang="de-DE" dirty="0" err="1" smtClean="0">
                <a:latin typeface="Trebuchet MS"/>
                <a:cs typeface="Trebuchet MS"/>
              </a:rPr>
              <a:t>possible</a:t>
            </a:r>
            <a:endParaRPr lang="de-DE" dirty="0" smtClean="0">
              <a:latin typeface="Trebuchet MS"/>
              <a:cs typeface="Trebuchet MS"/>
            </a:endParaRPr>
          </a:p>
          <a:p>
            <a:r>
              <a:rPr lang="de-DE" dirty="0" smtClean="0">
                <a:latin typeface="Trebuchet MS"/>
                <a:cs typeface="Trebuchet MS"/>
              </a:rPr>
              <a:t>-</a:t>
            </a:r>
            <a:r>
              <a:rPr lang="de-DE" dirty="0" err="1" smtClean="0">
                <a:latin typeface="Trebuchet MS"/>
                <a:cs typeface="Trebuchet MS"/>
              </a:rPr>
              <a:t>starting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to</a:t>
            </a:r>
            <a:r>
              <a:rPr lang="de-DE" dirty="0" smtClean="0">
                <a:latin typeface="Trebuchet MS"/>
                <a:cs typeface="Trebuchet MS"/>
              </a:rPr>
              <a:t> pull off </a:t>
            </a:r>
            <a:r>
              <a:rPr lang="de-DE" dirty="0" err="1" smtClean="0">
                <a:latin typeface="Trebuchet MS"/>
                <a:cs typeface="Trebuchet MS"/>
              </a:rPr>
              <a:t>more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and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more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of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your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skin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away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from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the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floor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until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there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is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almost</a:t>
            </a:r>
            <a:r>
              <a:rPr lang="de-DE" dirty="0" smtClean="0">
                <a:latin typeface="Trebuchet MS"/>
                <a:cs typeface="Trebuchet MS"/>
              </a:rPr>
              <a:t> non on </a:t>
            </a:r>
            <a:r>
              <a:rPr lang="de-DE" dirty="0" err="1" smtClean="0">
                <a:latin typeface="Trebuchet MS"/>
                <a:cs typeface="Trebuchet MS"/>
              </a:rPr>
              <a:t>the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floor</a:t>
            </a:r>
            <a:endParaRPr lang="de-DE" dirty="0" smtClean="0">
              <a:latin typeface="Trebuchet MS"/>
              <a:cs typeface="Trebuchet MS"/>
            </a:endParaRPr>
          </a:p>
          <a:p>
            <a:r>
              <a:rPr lang="de-DE" dirty="0" smtClean="0">
                <a:latin typeface="Trebuchet MS"/>
                <a:cs typeface="Trebuchet MS"/>
              </a:rPr>
              <a:t>-</a:t>
            </a:r>
            <a:r>
              <a:rPr lang="de-DE" dirty="0" err="1" smtClean="0">
                <a:latin typeface="Trebuchet MS"/>
                <a:cs typeface="Trebuchet MS"/>
              </a:rPr>
              <a:t>Starting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to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put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deliberatly</a:t>
            </a:r>
            <a:r>
              <a:rPr lang="de-DE" dirty="0" smtClean="0">
                <a:latin typeface="Trebuchet MS"/>
                <a:cs typeface="Trebuchet MS"/>
              </a:rPr>
              <a:t> a </a:t>
            </a:r>
            <a:r>
              <a:rPr lang="de-DE" dirty="0" err="1" smtClean="0">
                <a:latin typeface="Trebuchet MS"/>
                <a:cs typeface="Trebuchet MS"/>
              </a:rPr>
              <a:t>little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more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weight</a:t>
            </a:r>
            <a:r>
              <a:rPr lang="de-DE" dirty="0" smtClean="0">
                <a:latin typeface="Trebuchet MS"/>
                <a:cs typeface="Trebuchet MS"/>
              </a:rPr>
              <a:t> on different </a:t>
            </a:r>
            <a:r>
              <a:rPr lang="de-DE" dirty="0" err="1" smtClean="0">
                <a:latin typeface="Trebuchet MS"/>
                <a:cs typeface="Trebuchet MS"/>
              </a:rPr>
              <a:t>body</a:t>
            </a:r>
            <a:r>
              <a:rPr lang="de-DE" dirty="0" err="1" smtClean="0">
                <a:latin typeface="Trebuchet MS"/>
                <a:cs typeface="Trebuchet MS"/>
              </a:rPr>
              <a:t>parts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towards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the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floor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while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moving</a:t>
            </a:r>
            <a:endParaRPr lang="de-DE" dirty="0" smtClean="0">
              <a:latin typeface="Trebuchet MS"/>
              <a:cs typeface="Trebuchet MS"/>
            </a:endParaRPr>
          </a:p>
          <a:p>
            <a:r>
              <a:rPr lang="de-DE" dirty="0" smtClean="0">
                <a:latin typeface="Trebuchet MS"/>
                <a:cs typeface="Trebuchet MS"/>
              </a:rPr>
              <a:t>-place/fix a </a:t>
            </a:r>
            <a:r>
              <a:rPr lang="de-DE" dirty="0" err="1" smtClean="0">
                <a:latin typeface="Trebuchet MS"/>
                <a:cs typeface="Trebuchet MS"/>
              </a:rPr>
              <a:t>body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part</a:t>
            </a:r>
            <a:r>
              <a:rPr lang="de-DE" dirty="0" smtClean="0">
                <a:latin typeface="Trebuchet MS"/>
                <a:cs typeface="Trebuchet MS"/>
              </a:rPr>
              <a:t> on </a:t>
            </a:r>
            <a:r>
              <a:rPr lang="de-DE" dirty="0" err="1" smtClean="0">
                <a:latin typeface="Trebuchet MS"/>
                <a:cs typeface="Trebuchet MS"/>
              </a:rPr>
              <a:t>the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floor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and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then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move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away</a:t>
            </a:r>
            <a:r>
              <a:rPr lang="de-DE" dirty="0" smtClean="0">
                <a:latin typeface="Trebuchet MS"/>
                <a:cs typeface="Trebuchet MS"/>
              </a:rPr>
              <a:t>/</a:t>
            </a:r>
            <a:r>
              <a:rPr lang="de-DE" dirty="0" err="1" smtClean="0">
                <a:latin typeface="Trebuchet MS"/>
                <a:cs typeface="Trebuchet MS"/>
              </a:rPr>
              <a:t>around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and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towards</a:t>
            </a:r>
            <a:r>
              <a:rPr lang="de-DE" dirty="0" smtClean="0">
                <a:latin typeface="Trebuchet MS"/>
                <a:cs typeface="Trebuchet MS"/>
              </a:rPr>
              <a:t> it. Keep </a:t>
            </a:r>
            <a:r>
              <a:rPr lang="de-DE" dirty="0" err="1" smtClean="0">
                <a:latin typeface="Trebuchet MS"/>
                <a:cs typeface="Trebuchet MS"/>
              </a:rPr>
              <a:t>changing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the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fixed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body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part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once</a:t>
            </a:r>
            <a:r>
              <a:rPr lang="de-DE" dirty="0" smtClean="0">
                <a:latin typeface="Trebuchet MS"/>
                <a:cs typeface="Trebuchet MS"/>
              </a:rPr>
              <a:t> in a </a:t>
            </a:r>
            <a:r>
              <a:rPr lang="de-DE" dirty="0" err="1" smtClean="0">
                <a:latin typeface="Trebuchet MS"/>
                <a:cs typeface="Trebuchet MS"/>
              </a:rPr>
              <a:t>while</a:t>
            </a:r>
            <a:endParaRPr lang="de-DE" dirty="0" smtClean="0">
              <a:latin typeface="Trebuchet MS"/>
              <a:cs typeface="Trebuchet MS"/>
            </a:endParaRPr>
          </a:p>
          <a:p>
            <a:r>
              <a:rPr lang="de-DE" dirty="0" smtClean="0">
                <a:latin typeface="Trebuchet MS"/>
                <a:cs typeface="Trebuchet MS"/>
              </a:rPr>
              <a:t>-keep </a:t>
            </a:r>
            <a:r>
              <a:rPr lang="de-DE" dirty="0" err="1" smtClean="0">
                <a:latin typeface="Trebuchet MS"/>
                <a:cs typeface="Trebuchet MS"/>
              </a:rPr>
              <a:t>going</a:t>
            </a:r>
            <a:r>
              <a:rPr lang="de-DE" dirty="0" smtClean="0">
                <a:latin typeface="Trebuchet MS"/>
                <a:cs typeface="Trebuchet MS"/>
              </a:rPr>
              <a:t> on </a:t>
            </a:r>
            <a:r>
              <a:rPr lang="de-DE" dirty="0" err="1" smtClean="0">
                <a:latin typeface="Trebuchet MS"/>
                <a:cs typeface="Trebuchet MS"/>
              </a:rPr>
              <a:t>with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what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you</a:t>
            </a:r>
            <a:r>
              <a:rPr lang="de-DE" dirty="0" smtClean="0">
                <a:latin typeface="Trebuchet MS"/>
                <a:cs typeface="Trebuchet MS"/>
              </a:rPr>
              <a:t> do just </a:t>
            </a:r>
            <a:r>
              <a:rPr lang="de-DE" dirty="0" err="1" smtClean="0">
                <a:latin typeface="Trebuchet MS"/>
                <a:cs typeface="Trebuchet MS"/>
              </a:rPr>
              <a:t>add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some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shaking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to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it</a:t>
            </a:r>
            <a:endParaRPr lang="de-DE" dirty="0" smtClean="0">
              <a:latin typeface="Trebuchet MS"/>
              <a:cs typeface="Trebuchet MS"/>
            </a:endParaRPr>
          </a:p>
          <a:p>
            <a:r>
              <a:rPr lang="de-DE" dirty="0" smtClean="0">
                <a:latin typeface="Trebuchet MS"/>
                <a:cs typeface="Trebuchet MS"/>
              </a:rPr>
              <a:t>-</a:t>
            </a:r>
            <a:r>
              <a:rPr lang="de-DE" dirty="0" err="1" smtClean="0">
                <a:latin typeface="Trebuchet MS"/>
                <a:cs typeface="Trebuchet MS"/>
              </a:rPr>
              <a:t>Improvise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with</a:t>
            </a:r>
            <a:r>
              <a:rPr lang="de-DE" dirty="0" smtClean="0">
                <a:latin typeface="Trebuchet MS"/>
                <a:cs typeface="Trebuchet MS"/>
              </a:rPr>
              <a:t> all </a:t>
            </a:r>
            <a:r>
              <a:rPr lang="de-DE" dirty="0" err="1" smtClean="0">
                <a:latin typeface="Trebuchet MS"/>
                <a:cs typeface="Trebuchet MS"/>
              </a:rPr>
              <a:t>the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four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elements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for</a:t>
            </a:r>
            <a:r>
              <a:rPr lang="de-DE" dirty="0" smtClean="0">
                <a:latin typeface="Trebuchet MS"/>
                <a:cs typeface="Trebuchet MS"/>
              </a:rPr>
              <a:t> a </a:t>
            </a:r>
            <a:r>
              <a:rPr lang="de-DE" dirty="0" err="1" smtClean="0">
                <a:latin typeface="Trebuchet MS"/>
                <a:cs typeface="Trebuchet MS"/>
              </a:rPr>
              <a:t>while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finding</a:t>
            </a:r>
            <a:r>
              <a:rPr lang="de-DE" dirty="0" smtClean="0">
                <a:latin typeface="Trebuchet MS"/>
                <a:cs typeface="Trebuchet MS"/>
              </a:rPr>
              <a:t> smooth </a:t>
            </a:r>
            <a:r>
              <a:rPr lang="de-DE" dirty="0" err="1" smtClean="0">
                <a:latin typeface="Trebuchet MS"/>
                <a:cs typeface="Trebuchet MS"/>
              </a:rPr>
              <a:t>transitions</a:t>
            </a:r>
            <a:endParaRPr lang="de-DE" dirty="0" smtClean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0568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21414" y="1379626"/>
            <a:ext cx="6899602" cy="555579"/>
          </a:xfrm>
        </p:spPr>
        <p:txBody>
          <a:bodyPr/>
          <a:lstStyle/>
          <a:p>
            <a:r>
              <a:rPr lang="de-DE" sz="4800" dirty="0" err="1" smtClean="0">
                <a:latin typeface="Trebuchet MS"/>
                <a:cs typeface="Trebuchet MS"/>
              </a:rPr>
              <a:t>Bodywork</a:t>
            </a:r>
            <a:r>
              <a:rPr lang="de-DE" sz="4800" dirty="0" smtClean="0">
                <a:latin typeface="Trebuchet MS"/>
                <a:cs typeface="Trebuchet MS"/>
              </a:rPr>
              <a:t> in Movement 45min</a:t>
            </a:r>
            <a:r>
              <a:rPr lang="de-DE" sz="4800" dirty="0"/>
              <a:t/>
            </a:r>
            <a:br>
              <a:rPr lang="de-DE" sz="4800" dirty="0"/>
            </a:br>
            <a:endParaRPr lang="de-DE" sz="4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533833" y="1613620"/>
            <a:ext cx="6822968" cy="3384577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>
                <a:latin typeface="Trebuchet MS"/>
                <a:cs typeface="Trebuchet MS"/>
              </a:rPr>
              <a:t>Working in Group </a:t>
            </a:r>
            <a:r>
              <a:rPr lang="de-DE" dirty="0" err="1" smtClean="0">
                <a:latin typeface="Trebuchet MS"/>
                <a:cs typeface="Trebuchet MS"/>
              </a:rPr>
              <a:t>of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three</a:t>
            </a:r>
            <a:r>
              <a:rPr lang="de-DE" dirty="0" smtClean="0">
                <a:latin typeface="Trebuchet MS"/>
                <a:cs typeface="Trebuchet MS"/>
              </a:rPr>
              <a:t>:</a:t>
            </a:r>
          </a:p>
          <a:p>
            <a:r>
              <a:rPr lang="de-DE" dirty="0" smtClean="0">
                <a:latin typeface="Trebuchet MS"/>
                <a:cs typeface="Trebuchet MS"/>
              </a:rPr>
              <a:t>1 Person </a:t>
            </a:r>
            <a:r>
              <a:rPr lang="de-DE" dirty="0" err="1" smtClean="0">
                <a:latin typeface="Trebuchet MS"/>
                <a:cs typeface="Trebuchet MS"/>
              </a:rPr>
              <a:t>receiving</a:t>
            </a:r>
            <a:r>
              <a:rPr lang="de-DE" dirty="0" smtClean="0">
                <a:latin typeface="Trebuchet MS"/>
                <a:cs typeface="Trebuchet MS"/>
              </a:rPr>
              <a:t> / </a:t>
            </a:r>
            <a:r>
              <a:rPr lang="de-DE" dirty="0" err="1" smtClean="0">
                <a:latin typeface="Trebuchet MS"/>
                <a:cs typeface="Trebuchet MS"/>
              </a:rPr>
              <a:t>beeing</a:t>
            </a:r>
            <a:r>
              <a:rPr lang="de-DE" dirty="0" smtClean="0">
                <a:latin typeface="Trebuchet MS"/>
                <a:cs typeface="Trebuchet MS"/>
              </a:rPr>
              <a:t> passiv </a:t>
            </a:r>
            <a:r>
              <a:rPr lang="de-DE" dirty="0" err="1" smtClean="0">
                <a:latin typeface="Trebuchet MS"/>
                <a:cs typeface="Trebuchet MS"/>
              </a:rPr>
              <a:t>becoming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gradually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more</a:t>
            </a:r>
            <a:r>
              <a:rPr lang="de-DE" dirty="0" smtClean="0">
                <a:latin typeface="Trebuchet MS"/>
                <a:cs typeface="Trebuchet MS"/>
              </a:rPr>
              <a:t>   </a:t>
            </a:r>
          </a:p>
          <a:p>
            <a:r>
              <a:rPr lang="de-DE" dirty="0">
                <a:latin typeface="Trebuchet MS"/>
                <a:cs typeface="Trebuchet MS"/>
              </a:rPr>
              <a:t> </a:t>
            </a:r>
            <a:r>
              <a:rPr lang="de-DE" dirty="0" smtClean="0">
                <a:latin typeface="Trebuchet MS"/>
                <a:cs typeface="Trebuchet MS"/>
              </a:rPr>
              <a:t>  </a:t>
            </a:r>
            <a:r>
              <a:rPr lang="de-DE" dirty="0" err="1" smtClean="0">
                <a:latin typeface="Trebuchet MS"/>
                <a:cs typeface="Trebuchet MS"/>
              </a:rPr>
              <a:t>active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during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excersise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preferable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lying</a:t>
            </a:r>
            <a:r>
              <a:rPr lang="de-DE" dirty="0" smtClean="0">
                <a:latin typeface="Trebuchet MS"/>
                <a:cs typeface="Trebuchet MS"/>
              </a:rPr>
              <a:t> on </a:t>
            </a:r>
            <a:r>
              <a:rPr lang="de-DE" dirty="0" err="1" smtClean="0">
                <a:latin typeface="Trebuchet MS"/>
                <a:cs typeface="Trebuchet MS"/>
              </a:rPr>
              <a:t>there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backs</a:t>
            </a:r>
            <a:endParaRPr lang="de-DE" dirty="0" smtClean="0">
              <a:latin typeface="Trebuchet MS"/>
              <a:cs typeface="Trebuchet MS"/>
            </a:endParaRPr>
          </a:p>
          <a:p>
            <a:r>
              <a:rPr lang="de-DE" dirty="0" smtClean="0">
                <a:latin typeface="Trebuchet MS"/>
                <a:cs typeface="Trebuchet MS"/>
              </a:rPr>
              <a:t>2 </a:t>
            </a:r>
            <a:r>
              <a:rPr lang="de-DE" dirty="0" err="1" smtClean="0">
                <a:latin typeface="Trebuchet MS"/>
                <a:cs typeface="Trebuchet MS"/>
              </a:rPr>
              <a:t>Persons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giver</a:t>
            </a:r>
            <a:r>
              <a:rPr lang="de-DE" dirty="0" smtClean="0">
                <a:latin typeface="Trebuchet MS"/>
                <a:cs typeface="Trebuchet MS"/>
              </a:rPr>
              <a:t> / </a:t>
            </a:r>
            <a:r>
              <a:rPr lang="de-DE" dirty="0" err="1" smtClean="0">
                <a:latin typeface="Trebuchet MS"/>
                <a:cs typeface="Trebuchet MS"/>
              </a:rPr>
              <a:t>explorer</a:t>
            </a:r>
            <a:r>
              <a:rPr lang="de-DE" dirty="0" smtClean="0">
                <a:latin typeface="Trebuchet MS"/>
                <a:cs typeface="Trebuchet MS"/>
              </a:rPr>
              <a:t> / </a:t>
            </a:r>
            <a:r>
              <a:rPr lang="de-DE" dirty="0" err="1" smtClean="0">
                <a:latin typeface="Trebuchet MS"/>
                <a:cs typeface="Trebuchet MS"/>
              </a:rPr>
              <a:t>manipulator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</a:p>
          <a:p>
            <a:endParaRPr lang="de-DE" dirty="0">
              <a:latin typeface="Trebuchet MS"/>
              <a:cs typeface="Trebuchet MS"/>
            </a:endParaRPr>
          </a:p>
          <a:p>
            <a:r>
              <a:rPr lang="de-DE" dirty="0" smtClean="0">
                <a:latin typeface="Trebuchet MS"/>
                <a:cs typeface="Trebuchet MS"/>
              </a:rPr>
              <a:t>-</a:t>
            </a:r>
            <a:r>
              <a:rPr lang="de-DE" dirty="0" err="1" smtClean="0">
                <a:latin typeface="Trebuchet MS"/>
                <a:cs typeface="Trebuchet MS"/>
              </a:rPr>
              <a:t>Beginning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to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move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the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limps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of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the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person</a:t>
            </a:r>
            <a:r>
              <a:rPr lang="de-DE" dirty="0" smtClean="0">
                <a:latin typeface="Trebuchet MS"/>
                <a:cs typeface="Trebuchet MS"/>
              </a:rPr>
              <a:t>, </a:t>
            </a:r>
            <a:r>
              <a:rPr lang="de-DE" dirty="0" err="1" smtClean="0">
                <a:latin typeface="Trebuchet MS"/>
                <a:cs typeface="Trebuchet MS"/>
              </a:rPr>
              <a:t>exploring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ranges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of</a:t>
            </a:r>
            <a:r>
              <a:rPr lang="de-DE" dirty="0" smtClean="0">
                <a:latin typeface="Trebuchet MS"/>
                <a:cs typeface="Trebuchet MS"/>
              </a:rPr>
              <a:t>        </a:t>
            </a:r>
          </a:p>
          <a:p>
            <a:r>
              <a:rPr lang="de-DE" dirty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mobility</a:t>
            </a:r>
            <a:r>
              <a:rPr lang="de-DE" dirty="0" smtClean="0">
                <a:latin typeface="Trebuchet MS"/>
                <a:cs typeface="Trebuchet MS"/>
              </a:rPr>
              <a:t> in </a:t>
            </a:r>
            <a:r>
              <a:rPr lang="de-DE" dirty="0" err="1" smtClean="0">
                <a:latin typeface="Trebuchet MS"/>
                <a:cs typeface="Trebuchet MS"/>
              </a:rPr>
              <a:t>there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joints</a:t>
            </a:r>
            <a:endParaRPr lang="de-DE" dirty="0" smtClean="0">
              <a:latin typeface="Trebuchet MS"/>
              <a:cs typeface="Trebuchet MS"/>
            </a:endParaRPr>
          </a:p>
          <a:p>
            <a:r>
              <a:rPr lang="de-DE" dirty="0" smtClean="0">
                <a:latin typeface="Trebuchet MS"/>
                <a:cs typeface="Trebuchet MS"/>
              </a:rPr>
              <a:t>-</a:t>
            </a:r>
            <a:r>
              <a:rPr lang="de-DE" dirty="0" err="1" smtClean="0">
                <a:latin typeface="Trebuchet MS"/>
                <a:cs typeface="Trebuchet MS"/>
              </a:rPr>
              <a:t>Gradually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finding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ways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of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pulling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and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pushing</a:t>
            </a:r>
            <a:r>
              <a:rPr lang="de-DE" dirty="0" smtClean="0">
                <a:latin typeface="Trebuchet MS"/>
                <a:cs typeface="Trebuchet MS"/>
              </a:rPr>
              <a:t> on </a:t>
            </a:r>
            <a:r>
              <a:rPr lang="de-DE" dirty="0" err="1" smtClean="0">
                <a:latin typeface="Trebuchet MS"/>
                <a:cs typeface="Trebuchet MS"/>
              </a:rPr>
              <a:t>the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limbs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finding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</a:p>
          <a:p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possibillities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to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let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that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travel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through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the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body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while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the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givers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try</a:t>
            </a:r>
            <a:r>
              <a:rPr lang="de-DE" dirty="0" smtClean="0">
                <a:latin typeface="Trebuchet MS"/>
                <a:cs typeface="Trebuchet MS"/>
              </a:rPr>
              <a:t>   </a:t>
            </a:r>
          </a:p>
          <a:p>
            <a:r>
              <a:rPr lang="de-DE" dirty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to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stay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connected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to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each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other</a:t>
            </a:r>
            <a:endParaRPr lang="de-DE" dirty="0" smtClean="0">
              <a:latin typeface="Trebuchet MS"/>
              <a:cs typeface="Trebuchet MS"/>
            </a:endParaRPr>
          </a:p>
          <a:p>
            <a:r>
              <a:rPr lang="de-DE" dirty="0" smtClean="0">
                <a:latin typeface="Trebuchet MS"/>
                <a:cs typeface="Trebuchet MS"/>
              </a:rPr>
              <a:t>-start </a:t>
            </a:r>
            <a:r>
              <a:rPr lang="de-DE" dirty="0" err="1" smtClean="0">
                <a:latin typeface="Trebuchet MS"/>
                <a:cs typeface="Trebuchet MS"/>
              </a:rPr>
              <a:t>to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sneak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under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the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recievers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body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trying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to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lift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them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up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from</a:t>
            </a:r>
            <a:r>
              <a:rPr lang="de-DE" dirty="0" smtClean="0">
                <a:latin typeface="Trebuchet MS"/>
                <a:cs typeface="Trebuchet MS"/>
              </a:rPr>
              <a:t>   </a:t>
            </a:r>
          </a:p>
          <a:p>
            <a:r>
              <a:rPr lang="de-DE" dirty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the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floor</a:t>
            </a:r>
            <a:r>
              <a:rPr lang="de-DE" dirty="0" smtClean="0">
                <a:latin typeface="Trebuchet MS"/>
                <a:cs typeface="Trebuchet MS"/>
              </a:rPr>
              <a:t>, find </a:t>
            </a:r>
            <a:r>
              <a:rPr lang="de-DE" dirty="0" err="1" smtClean="0">
                <a:latin typeface="Trebuchet MS"/>
                <a:cs typeface="Trebuchet MS"/>
              </a:rPr>
              <a:t>ways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to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have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them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completle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of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the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floor</a:t>
            </a:r>
            <a:r>
              <a:rPr lang="de-DE" dirty="0" smtClean="0">
                <a:latin typeface="Trebuchet MS"/>
                <a:cs typeface="Trebuchet MS"/>
              </a:rPr>
              <a:t>, </a:t>
            </a:r>
            <a:r>
              <a:rPr lang="de-DE" dirty="0" err="1" smtClean="0">
                <a:latin typeface="Trebuchet MS"/>
                <a:cs typeface="Trebuchet MS"/>
              </a:rPr>
              <a:t>givers</a:t>
            </a:r>
            <a:r>
              <a:rPr lang="de-DE" dirty="0" smtClean="0">
                <a:latin typeface="Trebuchet MS"/>
                <a:cs typeface="Trebuchet MS"/>
              </a:rPr>
              <a:t>   </a:t>
            </a:r>
          </a:p>
          <a:p>
            <a:r>
              <a:rPr lang="de-DE" dirty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build</a:t>
            </a:r>
            <a:r>
              <a:rPr lang="de-DE" dirty="0" smtClean="0">
                <a:latin typeface="Trebuchet MS"/>
                <a:cs typeface="Trebuchet MS"/>
              </a:rPr>
              <a:t> a </a:t>
            </a:r>
            <a:r>
              <a:rPr lang="de-DE" dirty="0" err="1" smtClean="0">
                <a:latin typeface="Trebuchet MS"/>
                <a:cs typeface="Trebuchet MS"/>
              </a:rPr>
              <a:t>new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floor</a:t>
            </a:r>
            <a:endParaRPr lang="de-DE" dirty="0" smtClean="0">
              <a:latin typeface="Trebuchet MS"/>
              <a:cs typeface="Trebuchet MS"/>
            </a:endParaRPr>
          </a:p>
          <a:p>
            <a:r>
              <a:rPr lang="de-DE" dirty="0" smtClean="0">
                <a:latin typeface="Trebuchet MS"/>
                <a:cs typeface="Trebuchet MS"/>
              </a:rPr>
              <a:t>-find a </a:t>
            </a:r>
            <a:r>
              <a:rPr lang="de-DE" dirty="0" err="1" smtClean="0">
                <a:latin typeface="Trebuchet MS"/>
                <a:cs typeface="Trebuchet MS"/>
              </a:rPr>
              <a:t>way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of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bringing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the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reciever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bit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by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bit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into</a:t>
            </a:r>
            <a:r>
              <a:rPr lang="de-DE" dirty="0" smtClean="0">
                <a:latin typeface="Trebuchet MS"/>
                <a:cs typeface="Trebuchet MS"/>
              </a:rPr>
              <a:t> a </a:t>
            </a:r>
            <a:r>
              <a:rPr lang="de-DE" dirty="0" err="1" smtClean="0">
                <a:latin typeface="Trebuchet MS"/>
                <a:cs typeface="Trebuchet MS"/>
              </a:rPr>
              <a:t>standing</a:t>
            </a:r>
            <a:r>
              <a:rPr lang="de-DE" dirty="0" smtClean="0">
                <a:latin typeface="Trebuchet MS"/>
                <a:cs typeface="Trebuchet MS"/>
              </a:rPr>
              <a:t>  </a:t>
            </a:r>
          </a:p>
          <a:p>
            <a:r>
              <a:rPr lang="de-DE" dirty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position</a:t>
            </a:r>
            <a:endParaRPr lang="de-DE" dirty="0" smtClean="0">
              <a:latin typeface="Trebuchet MS"/>
              <a:cs typeface="Trebuchet MS"/>
            </a:endParaRPr>
          </a:p>
          <a:p>
            <a:r>
              <a:rPr lang="de-DE" dirty="0" smtClean="0">
                <a:latin typeface="Trebuchet MS"/>
                <a:cs typeface="Trebuchet MS"/>
              </a:rPr>
              <a:t> </a:t>
            </a:r>
            <a:endParaRPr lang="de-DE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2819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Trebuchet MS"/>
                <a:cs typeface="Trebuchet MS"/>
              </a:rPr>
              <a:t>Pause 15min</a:t>
            </a:r>
            <a:endParaRPr lang="de-DE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51839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647265"/>
            <a:ext cx="6833915" cy="1021556"/>
          </a:xfrm>
        </p:spPr>
        <p:txBody>
          <a:bodyPr/>
          <a:lstStyle/>
          <a:p>
            <a:r>
              <a:rPr lang="de-DE" dirty="0" smtClean="0">
                <a:latin typeface="Trebuchet MS"/>
                <a:cs typeface="Trebuchet MS"/>
              </a:rPr>
              <a:t>Time </a:t>
            </a:r>
            <a:r>
              <a:rPr lang="de-DE" dirty="0" err="1" smtClean="0">
                <a:latin typeface="Trebuchet MS"/>
                <a:cs typeface="Trebuchet MS"/>
              </a:rPr>
              <a:t>for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questions</a:t>
            </a:r>
            <a:r>
              <a:rPr lang="de-DE" dirty="0" smtClean="0">
                <a:latin typeface="Trebuchet MS"/>
                <a:cs typeface="Trebuchet MS"/>
              </a:rPr>
              <a:t> 5min</a:t>
            </a:r>
            <a:endParaRPr lang="de-DE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44282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647264"/>
            <a:ext cx="6625909" cy="1801273"/>
          </a:xfrm>
        </p:spPr>
        <p:txBody>
          <a:bodyPr/>
          <a:lstStyle/>
          <a:p>
            <a:r>
              <a:rPr lang="de-DE" dirty="0" err="1">
                <a:latin typeface="Trebuchet MS"/>
                <a:cs typeface="Trebuchet MS"/>
              </a:rPr>
              <a:t>Fascia</a:t>
            </a:r>
            <a:r>
              <a:rPr lang="de-DE" dirty="0">
                <a:latin typeface="Trebuchet MS"/>
                <a:cs typeface="Trebuchet MS"/>
              </a:rPr>
              <a:t> </a:t>
            </a:r>
            <a:r>
              <a:rPr lang="de-DE" dirty="0" err="1">
                <a:latin typeface="Trebuchet MS"/>
                <a:cs typeface="Trebuchet MS"/>
              </a:rPr>
              <a:t>as</a:t>
            </a:r>
            <a:r>
              <a:rPr lang="de-DE" dirty="0">
                <a:latin typeface="Trebuchet MS"/>
                <a:cs typeface="Trebuchet MS"/>
              </a:rPr>
              <a:t> a Force </a:t>
            </a:r>
            <a:r>
              <a:rPr lang="de-DE" dirty="0" err="1">
                <a:latin typeface="Trebuchet MS"/>
                <a:cs typeface="Trebuchet MS"/>
              </a:rPr>
              <a:t>Transmitting</a:t>
            </a:r>
            <a:r>
              <a:rPr lang="de-DE" dirty="0">
                <a:latin typeface="Trebuchet MS"/>
                <a:cs typeface="Trebuchet MS"/>
              </a:rPr>
              <a:t> </a:t>
            </a:r>
            <a:r>
              <a:rPr lang="de-DE" dirty="0" err="1">
                <a:latin typeface="Trebuchet MS"/>
                <a:cs typeface="Trebuchet MS"/>
              </a:rPr>
              <a:t>Structur</a:t>
            </a:r>
            <a:r>
              <a:rPr lang="de-DE" dirty="0">
                <a:latin typeface="Trebuchet MS"/>
                <a:cs typeface="Trebuchet MS"/>
              </a:rPr>
              <a:t>: </a:t>
            </a:r>
            <a:r>
              <a:rPr lang="de-DE" dirty="0" err="1">
                <a:latin typeface="Trebuchet MS"/>
                <a:cs typeface="Trebuchet MS"/>
              </a:rPr>
              <a:t>Tensegrity</a:t>
            </a:r>
            <a:r>
              <a:rPr lang="de-DE" dirty="0">
                <a:latin typeface="Trebuchet MS"/>
                <a:cs typeface="Trebuchet MS"/>
              </a:rPr>
              <a:t> Modell / Video Part 2 </a:t>
            </a:r>
            <a:r>
              <a:rPr lang="de-DE" dirty="0" err="1">
                <a:latin typeface="Trebuchet MS"/>
                <a:cs typeface="Trebuchet MS"/>
              </a:rPr>
              <a:t>Gimberteau</a:t>
            </a:r>
            <a:r>
              <a:rPr lang="de-DE" dirty="0">
                <a:latin typeface="Trebuchet MS"/>
                <a:cs typeface="Trebuchet MS"/>
              </a:rPr>
              <a:t> 15min</a:t>
            </a:r>
          </a:p>
        </p:txBody>
      </p:sp>
    </p:spTree>
    <p:extLst>
      <p:ext uri="{BB962C8B-B14F-4D97-AF65-F5344CB8AC3E}">
        <p14:creationId xmlns:p14="http://schemas.microsoft.com/office/powerpoint/2010/main" val="3799519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2" y="1267385"/>
            <a:ext cx="8686798" cy="16573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877051"/>
            <a:ext cx="6998130" cy="1021556"/>
          </a:xfrm>
        </p:spPr>
        <p:txBody>
          <a:bodyPr/>
          <a:lstStyle/>
          <a:p>
            <a:r>
              <a:rPr lang="de-DE" sz="4800" dirty="0" err="1">
                <a:latin typeface="Trebuchet MS"/>
                <a:cs typeface="Trebuchet MS"/>
              </a:rPr>
              <a:t>Exercises</a:t>
            </a:r>
            <a:r>
              <a:rPr lang="de-DE" sz="4800" dirty="0">
                <a:latin typeface="Trebuchet MS"/>
                <a:cs typeface="Trebuchet MS"/>
              </a:rPr>
              <a:t> </a:t>
            </a:r>
            <a:r>
              <a:rPr lang="de-DE" sz="4800" dirty="0" err="1">
                <a:latin typeface="Trebuchet MS"/>
                <a:cs typeface="Trebuchet MS"/>
              </a:rPr>
              <a:t>for</a:t>
            </a:r>
            <a:r>
              <a:rPr lang="de-DE" sz="4800" dirty="0">
                <a:latin typeface="Trebuchet MS"/>
                <a:cs typeface="Trebuchet MS"/>
              </a:rPr>
              <a:t> </a:t>
            </a:r>
            <a:r>
              <a:rPr lang="de-DE" sz="4800" dirty="0" err="1" smtClean="0">
                <a:latin typeface="Trebuchet MS"/>
                <a:cs typeface="Trebuchet MS"/>
              </a:rPr>
              <a:t>stabilisation</a:t>
            </a:r>
            <a:r>
              <a:rPr lang="de-DE" sz="4800" dirty="0" smtClean="0">
                <a:latin typeface="Trebuchet MS"/>
                <a:cs typeface="Trebuchet MS"/>
              </a:rPr>
              <a:t> </a:t>
            </a:r>
            <a:r>
              <a:rPr lang="de-DE" sz="4800" dirty="0">
                <a:latin typeface="Trebuchet MS"/>
                <a:cs typeface="Trebuchet MS"/>
              </a:rPr>
              <a:t/>
            </a:r>
            <a:br>
              <a:rPr lang="de-DE" sz="4800" dirty="0">
                <a:latin typeface="Trebuchet MS"/>
                <a:cs typeface="Trebuchet MS"/>
              </a:rPr>
            </a:br>
            <a:r>
              <a:rPr lang="de-DE" sz="4800" dirty="0" smtClean="0">
                <a:latin typeface="Trebuchet MS"/>
                <a:cs typeface="Trebuchet MS"/>
              </a:rPr>
              <a:t>(Core </a:t>
            </a:r>
            <a:r>
              <a:rPr lang="de-DE" sz="4800" dirty="0" err="1" smtClean="0">
                <a:latin typeface="Trebuchet MS"/>
                <a:cs typeface="Trebuchet MS"/>
              </a:rPr>
              <a:t>activation</a:t>
            </a:r>
            <a:r>
              <a:rPr lang="de-DE" sz="4800" dirty="0" smtClean="0">
                <a:latin typeface="Trebuchet MS"/>
                <a:cs typeface="Trebuchet MS"/>
              </a:rPr>
              <a:t>) 30min</a:t>
            </a:r>
            <a:endParaRPr lang="de-DE" dirty="0">
              <a:latin typeface="Trebuchet MS"/>
              <a:cs typeface="Trebuchet M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457202" y="1997595"/>
            <a:ext cx="5334000" cy="3050097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Working in </a:t>
            </a:r>
            <a:r>
              <a:rPr lang="de-DE" dirty="0" err="1" smtClean="0"/>
              <a:t>pairs</a:t>
            </a:r>
            <a:r>
              <a:rPr lang="de-DE" dirty="0" smtClean="0"/>
              <a:t>. </a:t>
            </a:r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 smtClean="0"/>
              <a:t>position</a:t>
            </a:r>
            <a:r>
              <a:rPr lang="de-DE" dirty="0" smtClean="0"/>
              <a:t> on all </a:t>
            </a:r>
            <a:r>
              <a:rPr lang="de-DE" dirty="0" err="1" smtClean="0"/>
              <a:t>fours</a:t>
            </a:r>
            <a:endParaRPr lang="de-DE" dirty="0" smtClean="0"/>
          </a:p>
          <a:p>
            <a:r>
              <a:rPr lang="de-DE" dirty="0" err="1" smtClean="0"/>
              <a:t>Left</a:t>
            </a:r>
            <a:r>
              <a:rPr lang="de-DE" dirty="0" smtClean="0"/>
              <a:t> </a:t>
            </a:r>
            <a:r>
              <a:rPr lang="de-DE" dirty="0" err="1" smtClean="0"/>
              <a:t>shoulder</a:t>
            </a:r>
            <a:r>
              <a:rPr lang="de-DE" dirty="0" smtClean="0"/>
              <a:t> </a:t>
            </a:r>
            <a:r>
              <a:rPr lang="de-DE" dirty="0" err="1" smtClean="0"/>
              <a:t>placed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left</a:t>
            </a:r>
            <a:r>
              <a:rPr lang="de-DE" dirty="0" smtClean="0"/>
              <a:t> </a:t>
            </a:r>
            <a:r>
              <a:rPr lang="de-DE" dirty="0" err="1" smtClean="0"/>
              <a:t>shoulder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partner</a:t>
            </a:r>
            <a:endParaRPr lang="de-DE" dirty="0" smtClean="0"/>
          </a:p>
          <a:p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reach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another</a:t>
            </a:r>
            <a:r>
              <a:rPr lang="de-DE" dirty="0" smtClean="0"/>
              <a:t> in </a:t>
            </a:r>
            <a:r>
              <a:rPr lang="de-DE" dirty="0" err="1" smtClean="0"/>
              <a:t>exchange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partner</a:t>
            </a:r>
            <a:r>
              <a:rPr lang="de-DE" dirty="0" smtClean="0"/>
              <a:t> </a:t>
            </a:r>
            <a:r>
              <a:rPr lang="de-DE" dirty="0" err="1" smtClean="0"/>
              <a:t>move</a:t>
            </a:r>
            <a:endParaRPr lang="de-DE" dirty="0" smtClean="0"/>
          </a:p>
          <a:p>
            <a:r>
              <a:rPr lang="de-DE" dirty="0" smtClean="0"/>
              <a:t>Change </a:t>
            </a:r>
            <a:r>
              <a:rPr lang="de-DE" dirty="0" err="1" smtClean="0"/>
              <a:t>shoulders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in a </a:t>
            </a:r>
            <a:r>
              <a:rPr lang="de-DE" dirty="0" err="1" smtClean="0"/>
              <a:t>wile</a:t>
            </a:r>
            <a:endParaRPr lang="de-DE" dirty="0" smtClean="0"/>
          </a:p>
          <a:p>
            <a:r>
              <a:rPr lang="de-DE" dirty="0" smtClean="0"/>
              <a:t>Start </a:t>
            </a:r>
            <a:r>
              <a:rPr lang="de-DE" dirty="0" err="1" smtClean="0"/>
              <a:t>to</a:t>
            </a:r>
            <a:r>
              <a:rPr lang="de-DE" dirty="0" smtClean="0"/>
              <a:t> push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direct</a:t>
            </a:r>
            <a:r>
              <a:rPr lang="de-DE" dirty="0" smtClean="0"/>
              <a:t> strong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beeing</a:t>
            </a:r>
            <a:r>
              <a:rPr lang="de-DE" dirty="0" smtClean="0"/>
              <a:t> </a:t>
            </a:r>
            <a:r>
              <a:rPr lang="de-DE" dirty="0" err="1" smtClean="0"/>
              <a:t>hard</a:t>
            </a:r>
            <a:endParaRPr lang="de-DE" dirty="0" smtClean="0"/>
          </a:p>
          <a:p>
            <a:r>
              <a:rPr lang="de-DE" dirty="0" smtClean="0"/>
              <a:t>Bring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partner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moving</a:t>
            </a:r>
            <a:r>
              <a:rPr lang="de-DE" dirty="0" smtClean="0"/>
              <a:t> </a:t>
            </a:r>
            <a:r>
              <a:rPr lang="de-DE" dirty="0" err="1" smtClean="0"/>
              <a:t>slowly</a:t>
            </a:r>
            <a:r>
              <a:rPr lang="de-DE" dirty="0" smtClean="0"/>
              <a:t> </a:t>
            </a:r>
            <a:r>
              <a:rPr lang="de-DE" dirty="0" err="1" smtClean="0"/>
              <a:t>throug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endParaRPr lang="de-DE" dirty="0"/>
          </a:p>
          <a:p>
            <a:r>
              <a:rPr lang="de-DE" dirty="0" err="1" smtClean="0"/>
              <a:t>Combining</a:t>
            </a:r>
            <a:r>
              <a:rPr lang="de-DE" dirty="0" smtClean="0"/>
              <a:t> </a:t>
            </a:r>
            <a:r>
              <a:rPr lang="de-DE" dirty="0" err="1" smtClean="0"/>
              <a:t>Reach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Push / </a:t>
            </a:r>
            <a:r>
              <a:rPr lang="de-DE" dirty="0" err="1" smtClean="0"/>
              <a:t>Moving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levels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planes </a:t>
            </a:r>
            <a:r>
              <a:rPr lang="de-DE" dirty="0" err="1" smtClean="0"/>
              <a:t>while</a:t>
            </a:r>
            <a:r>
              <a:rPr lang="de-DE" dirty="0" smtClean="0"/>
              <a:t> </a:t>
            </a:r>
            <a:r>
              <a:rPr lang="de-DE" dirty="0" err="1" smtClean="0"/>
              <a:t>moving</a:t>
            </a:r>
            <a:r>
              <a:rPr lang="de-DE" dirty="0" smtClean="0"/>
              <a:t> </a:t>
            </a:r>
            <a:r>
              <a:rPr lang="de-DE" dirty="0" err="1" smtClean="0"/>
              <a:t>keep</a:t>
            </a:r>
            <a:r>
              <a:rPr lang="de-DE" dirty="0" smtClean="0"/>
              <a:t> </a:t>
            </a:r>
            <a:r>
              <a:rPr lang="de-DE" dirty="0" err="1" smtClean="0"/>
              <a:t>clarity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6392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647265"/>
            <a:ext cx="6220848" cy="1021556"/>
          </a:xfrm>
        </p:spPr>
        <p:txBody>
          <a:bodyPr/>
          <a:lstStyle/>
          <a:p>
            <a:r>
              <a:rPr lang="de-DE" sz="4800" dirty="0"/>
              <a:t/>
            </a:r>
            <a:br>
              <a:rPr lang="de-DE" sz="4800" dirty="0"/>
            </a:br>
            <a:r>
              <a:rPr lang="de-DE" sz="4800" dirty="0" err="1">
                <a:latin typeface="Trebuchet MS"/>
                <a:cs typeface="Trebuchet MS"/>
              </a:rPr>
              <a:t>Taking</a:t>
            </a:r>
            <a:r>
              <a:rPr lang="de-DE" sz="4800" dirty="0">
                <a:latin typeface="Trebuchet MS"/>
                <a:cs typeface="Trebuchet MS"/>
              </a:rPr>
              <a:t> </a:t>
            </a:r>
            <a:r>
              <a:rPr lang="de-DE" sz="4800" dirty="0" err="1">
                <a:latin typeface="Trebuchet MS"/>
                <a:cs typeface="Trebuchet MS"/>
              </a:rPr>
              <a:t>weight</a:t>
            </a:r>
            <a:r>
              <a:rPr lang="de-DE" sz="4800" dirty="0">
                <a:latin typeface="Trebuchet MS"/>
                <a:cs typeface="Trebuchet MS"/>
              </a:rPr>
              <a:t> </a:t>
            </a:r>
            <a:r>
              <a:rPr lang="de-DE" sz="4800" dirty="0" smtClean="0">
                <a:latin typeface="Trebuchet MS"/>
                <a:cs typeface="Trebuchet MS"/>
              </a:rPr>
              <a:t/>
            </a:r>
            <a:br>
              <a:rPr lang="de-DE" sz="4800" dirty="0" smtClean="0">
                <a:latin typeface="Trebuchet MS"/>
                <a:cs typeface="Trebuchet MS"/>
              </a:rPr>
            </a:br>
            <a:r>
              <a:rPr lang="de-DE" sz="4800" dirty="0" smtClean="0">
                <a:latin typeface="Trebuchet MS"/>
                <a:cs typeface="Trebuchet MS"/>
              </a:rPr>
              <a:t>/ </a:t>
            </a:r>
            <a:br>
              <a:rPr lang="de-DE" sz="4800" dirty="0" smtClean="0">
                <a:latin typeface="Trebuchet MS"/>
                <a:cs typeface="Trebuchet MS"/>
              </a:rPr>
            </a:br>
            <a:r>
              <a:rPr lang="de-DE" sz="4800" dirty="0" err="1" smtClean="0">
                <a:latin typeface="Trebuchet MS"/>
                <a:cs typeface="Trebuchet MS"/>
              </a:rPr>
              <a:t>Giving</a:t>
            </a:r>
            <a:r>
              <a:rPr lang="de-DE" sz="4800" dirty="0" smtClean="0">
                <a:latin typeface="Trebuchet MS"/>
                <a:cs typeface="Trebuchet MS"/>
              </a:rPr>
              <a:t> </a:t>
            </a:r>
            <a:r>
              <a:rPr lang="de-DE" sz="4800" dirty="0" err="1">
                <a:latin typeface="Trebuchet MS"/>
                <a:cs typeface="Trebuchet MS"/>
              </a:rPr>
              <a:t>weight</a:t>
            </a:r>
            <a:r>
              <a:rPr lang="de-DE" sz="4800" dirty="0">
                <a:latin typeface="Trebuchet MS"/>
                <a:cs typeface="Trebuchet MS"/>
              </a:rPr>
              <a:t> </a:t>
            </a:r>
            <a:r>
              <a:rPr lang="de-DE" sz="4800" dirty="0" smtClean="0">
                <a:latin typeface="Trebuchet MS"/>
                <a:cs typeface="Trebuchet MS"/>
              </a:rPr>
              <a:t>30min</a:t>
            </a:r>
            <a:endParaRPr lang="de-DE" dirty="0">
              <a:latin typeface="Trebuchet MS"/>
              <a:cs typeface="Trebuchet M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73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1" y="1647265"/>
            <a:ext cx="5969052" cy="1021556"/>
          </a:xfrm>
        </p:spPr>
        <p:txBody>
          <a:bodyPr/>
          <a:lstStyle/>
          <a:p>
            <a:r>
              <a:rPr lang="de-DE" dirty="0" smtClean="0">
                <a:latin typeface="Trebuchet MS"/>
                <a:cs typeface="Trebuchet MS"/>
              </a:rPr>
              <a:t>Improvisation 25min </a:t>
            </a:r>
            <a:endParaRPr lang="de-DE" dirty="0">
              <a:latin typeface="Trebuchet MS"/>
              <a:cs typeface="Trebuchet M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457200" y="2670465"/>
            <a:ext cx="5334000" cy="2256784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Free Improvisation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refreshed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knowledge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Starting</a:t>
            </a:r>
            <a:r>
              <a:rPr lang="de-DE" dirty="0" smtClean="0"/>
              <a:t> out in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couples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6598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Questions</a:t>
            </a:r>
            <a:r>
              <a:rPr lang="de-DE" dirty="0" smtClean="0"/>
              <a:t> / Feedback/ </a:t>
            </a:r>
            <a:r>
              <a:rPr lang="de-DE" dirty="0" err="1" smtClean="0"/>
              <a:t>Conclusions</a:t>
            </a:r>
            <a:r>
              <a:rPr lang="de-DE" dirty="0" smtClean="0"/>
              <a:t> 15min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457201" y="2823757"/>
            <a:ext cx="5334000" cy="2070643"/>
          </a:xfrm>
        </p:spPr>
        <p:txBody>
          <a:bodyPr/>
          <a:lstStyle/>
          <a:p>
            <a:r>
              <a:rPr lang="de-DE" dirty="0" err="1" smtClean="0"/>
              <a:t>Concerning</a:t>
            </a:r>
            <a:r>
              <a:rPr lang="de-DE" dirty="0"/>
              <a:t>:</a:t>
            </a:r>
            <a:endParaRPr lang="de-DE" dirty="0" smtClean="0"/>
          </a:p>
          <a:p>
            <a:r>
              <a:rPr lang="de-DE" dirty="0" smtClean="0"/>
              <a:t>-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fascial</a:t>
            </a:r>
            <a:r>
              <a:rPr lang="de-DE" dirty="0" smtClean="0"/>
              <a:t> web</a:t>
            </a:r>
          </a:p>
          <a:p>
            <a:r>
              <a:rPr lang="de-DE" dirty="0" smtClean="0"/>
              <a:t>-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body</a:t>
            </a:r>
            <a:r>
              <a:rPr lang="de-DE" dirty="0" smtClean="0"/>
              <a:t> </a:t>
            </a:r>
            <a:r>
              <a:rPr lang="de-DE" dirty="0" err="1" smtClean="0"/>
              <a:t>experience</a:t>
            </a:r>
            <a:endParaRPr lang="de-DE" dirty="0" smtClean="0"/>
          </a:p>
          <a:p>
            <a:r>
              <a:rPr lang="de-DE" dirty="0" smtClean="0"/>
              <a:t>- On emotional </a:t>
            </a:r>
            <a:r>
              <a:rPr lang="de-DE" dirty="0" err="1" smtClean="0"/>
              <a:t>state</a:t>
            </a:r>
            <a:endParaRPr lang="de-DE" dirty="0" smtClean="0"/>
          </a:p>
          <a:p>
            <a:r>
              <a:rPr lang="de-DE" dirty="0" smtClean="0"/>
              <a:t>-</a:t>
            </a:r>
            <a:r>
              <a:rPr lang="de-DE" dirty="0" err="1" smtClean="0"/>
              <a:t>Anything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mention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3274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2018837" y="401028"/>
            <a:ext cx="7029914" cy="4623410"/>
          </a:xfrm>
        </p:spPr>
        <p:txBody>
          <a:bodyPr>
            <a:normAutofit/>
          </a:bodyPr>
          <a:lstStyle/>
          <a:p>
            <a:r>
              <a:rPr lang="de-DE" sz="2700" dirty="0" err="1" smtClean="0">
                <a:latin typeface="Trebuchet MS"/>
                <a:cs typeface="Trebuchet MS"/>
              </a:rPr>
              <a:t>Introduction</a:t>
            </a:r>
            <a:r>
              <a:rPr lang="de-DE" sz="2700" dirty="0" smtClean="0">
                <a:latin typeface="Trebuchet MS"/>
                <a:cs typeface="Trebuchet MS"/>
              </a:rPr>
              <a:t> </a:t>
            </a:r>
            <a:r>
              <a:rPr lang="de-DE" sz="2700" dirty="0" err="1" smtClean="0">
                <a:latin typeface="Trebuchet MS"/>
                <a:cs typeface="Trebuchet MS"/>
              </a:rPr>
              <a:t>into</a:t>
            </a:r>
            <a:r>
              <a:rPr lang="de-DE" sz="2700" dirty="0" smtClean="0">
                <a:latin typeface="Trebuchet MS"/>
                <a:cs typeface="Trebuchet MS"/>
              </a:rPr>
              <a:t> </a:t>
            </a:r>
            <a:r>
              <a:rPr lang="de-DE" sz="2700" dirty="0" err="1" smtClean="0">
                <a:latin typeface="Trebuchet MS"/>
                <a:cs typeface="Trebuchet MS"/>
              </a:rPr>
              <a:t>Fascia</a:t>
            </a:r>
            <a:r>
              <a:rPr lang="de-DE" sz="2700" dirty="0" smtClean="0">
                <a:latin typeface="Trebuchet MS"/>
                <a:cs typeface="Trebuchet MS"/>
              </a:rPr>
              <a:t>: </a:t>
            </a:r>
          </a:p>
          <a:p>
            <a:r>
              <a:rPr lang="de-DE" sz="2700" dirty="0" smtClean="0">
                <a:latin typeface="Trebuchet MS"/>
                <a:cs typeface="Trebuchet MS"/>
              </a:rPr>
              <a:t>Generell </a:t>
            </a:r>
            <a:r>
              <a:rPr lang="de-DE" sz="2700" dirty="0" err="1" smtClean="0">
                <a:latin typeface="Trebuchet MS"/>
                <a:cs typeface="Trebuchet MS"/>
              </a:rPr>
              <a:t>Theory</a:t>
            </a:r>
            <a:r>
              <a:rPr lang="de-DE" sz="2700" dirty="0" smtClean="0">
                <a:latin typeface="Trebuchet MS"/>
                <a:cs typeface="Trebuchet MS"/>
              </a:rPr>
              <a:t> / Video Part 1 </a:t>
            </a:r>
            <a:r>
              <a:rPr lang="de-DE" sz="2700" dirty="0" err="1" smtClean="0">
                <a:latin typeface="Trebuchet MS"/>
                <a:cs typeface="Trebuchet MS"/>
              </a:rPr>
              <a:t>Gimberteau</a:t>
            </a:r>
            <a:r>
              <a:rPr lang="de-DE" sz="2700" dirty="0">
                <a:latin typeface="Trebuchet MS"/>
                <a:cs typeface="Trebuchet MS"/>
              </a:rPr>
              <a:t> </a:t>
            </a:r>
            <a:r>
              <a:rPr lang="de-DE" sz="2700" dirty="0" smtClean="0">
                <a:latin typeface="Trebuchet MS"/>
                <a:cs typeface="Trebuchet MS"/>
              </a:rPr>
              <a:t>(15min)</a:t>
            </a:r>
          </a:p>
          <a:p>
            <a:endParaRPr lang="de-DE" sz="2700" dirty="0">
              <a:latin typeface="Trebuchet MS"/>
              <a:cs typeface="Trebuchet MS"/>
            </a:endParaRPr>
          </a:p>
          <a:p>
            <a:r>
              <a:rPr lang="de-DE" sz="2700" dirty="0" err="1">
                <a:latin typeface="Trebuchet MS"/>
                <a:cs typeface="Trebuchet MS"/>
              </a:rPr>
              <a:t>Fascia</a:t>
            </a:r>
            <a:r>
              <a:rPr lang="de-DE" sz="2700" dirty="0">
                <a:latin typeface="Trebuchet MS"/>
                <a:cs typeface="Trebuchet MS"/>
              </a:rPr>
              <a:t> </a:t>
            </a:r>
            <a:r>
              <a:rPr lang="de-DE" sz="2700" dirty="0" err="1">
                <a:latin typeface="Trebuchet MS"/>
                <a:cs typeface="Trebuchet MS"/>
              </a:rPr>
              <a:t>as</a:t>
            </a:r>
            <a:r>
              <a:rPr lang="de-DE" sz="2700" dirty="0">
                <a:latin typeface="Trebuchet MS"/>
                <a:cs typeface="Trebuchet MS"/>
              </a:rPr>
              <a:t> a </a:t>
            </a:r>
            <a:r>
              <a:rPr lang="de-DE" sz="2700" dirty="0" err="1">
                <a:latin typeface="Trebuchet MS"/>
                <a:cs typeface="Trebuchet MS"/>
              </a:rPr>
              <a:t>Sensoric</a:t>
            </a:r>
            <a:r>
              <a:rPr lang="de-DE" sz="2700" dirty="0">
                <a:latin typeface="Trebuchet MS"/>
                <a:cs typeface="Trebuchet MS"/>
              </a:rPr>
              <a:t> Organ: </a:t>
            </a:r>
          </a:p>
          <a:p>
            <a:r>
              <a:rPr lang="de-DE" sz="2700" dirty="0" err="1">
                <a:latin typeface="Trebuchet MS"/>
                <a:cs typeface="Trebuchet MS"/>
              </a:rPr>
              <a:t>Theory</a:t>
            </a:r>
            <a:r>
              <a:rPr lang="de-DE" sz="2700" dirty="0">
                <a:latin typeface="Trebuchet MS"/>
                <a:cs typeface="Trebuchet MS"/>
              </a:rPr>
              <a:t> / Video </a:t>
            </a:r>
            <a:r>
              <a:rPr lang="de-DE" sz="2700" dirty="0" err="1">
                <a:latin typeface="Trebuchet MS"/>
                <a:cs typeface="Trebuchet MS"/>
              </a:rPr>
              <a:t>Example</a:t>
            </a:r>
            <a:r>
              <a:rPr lang="de-DE" sz="2700" dirty="0">
                <a:latin typeface="Trebuchet MS"/>
                <a:cs typeface="Trebuchet MS"/>
              </a:rPr>
              <a:t> </a:t>
            </a:r>
            <a:r>
              <a:rPr lang="de-DE" sz="2700" dirty="0" err="1">
                <a:latin typeface="Trebuchet MS"/>
                <a:cs typeface="Trebuchet MS"/>
              </a:rPr>
              <a:t>from</a:t>
            </a:r>
            <a:r>
              <a:rPr lang="de-DE" sz="2700" dirty="0">
                <a:latin typeface="Trebuchet MS"/>
                <a:cs typeface="Trebuchet MS"/>
              </a:rPr>
              <a:t> Robert </a:t>
            </a:r>
            <a:r>
              <a:rPr lang="de-DE" sz="2700" dirty="0" err="1">
                <a:latin typeface="Trebuchet MS"/>
                <a:cs typeface="Trebuchet MS"/>
              </a:rPr>
              <a:t>Schleip</a:t>
            </a:r>
            <a:r>
              <a:rPr lang="de-DE" sz="2700" dirty="0">
                <a:latin typeface="Trebuchet MS"/>
                <a:cs typeface="Trebuchet MS"/>
              </a:rPr>
              <a:t> </a:t>
            </a:r>
            <a:r>
              <a:rPr lang="de-DE" sz="2700" dirty="0" smtClean="0">
                <a:latin typeface="Trebuchet MS"/>
                <a:cs typeface="Trebuchet MS"/>
              </a:rPr>
              <a:t>(15min)</a:t>
            </a:r>
            <a:endParaRPr lang="de-DE" sz="2700" dirty="0">
              <a:latin typeface="Trebuchet MS"/>
              <a:cs typeface="Trebuchet MS"/>
            </a:endParaRPr>
          </a:p>
          <a:p>
            <a:endParaRPr lang="de-DE" sz="2700" dirty="0" smtClean="0">
              <a:latin typeface="Trebuchet MS"/>
              <a:cs typeface="Trebuchet MS"/>
            </a:endParaRPr>
          </a:p>
          <a:p>
            <a:r>
              <a:rPr lang="de-DE" sz="2700" dirty="0" smtClean="0">
                <a:latin typeface="Trebuchet MS"/>
                <a:cs typeface="Trebuchet MS"/>
              </a:rPr>
              <a:t>Warm </a:t>
            </a:r>
            <a:r>
              <a:rPr lang="de-DE" sz="2700" dirty="0" err="1" smtClean="0">
                <a:latin typeface="Trebuchet MS"/>
                <a:cs typeface="Trebuchet MS"/>
              </a:rPr>
              <a:t>Up</a:t>
            </a:r>
            <a:r>
              <a:rPr lang="de-DE" sz="2700" dirty="0" smtClean="0">
                <a:latin typeface="Trebuchet MS"/>
                <a:cs typeface="Trebuchet MS"/>
              </a:rPr>
              <a:t> (20min)</a:t>
            </a:r>
          </a:p>
          <a:p>
            <a:endParaRPr lang="de-DE" sz="2700" dirty="0" smtClean="0">
              <a:latin typeface="Trebuchet MS"/>
              <a:cs typeface="Trebuchet MS"/>
            </a:endParaRPr>
          </a:p>
          <a:p>
            <a:r>
              <a:rPr lang="de-DE" sz="2700" dirty="0" err="1" smtClean="0">
                <a:latin typeface="Trebuchet MS"/>
                <a:cs typeface="Trebuchet MS"/>
              </a:rPr>
              <a:t>Bodywork</a:t>
            </a:r>
            <a:r>
              <a:rPr lang="de-DE" sz="2700" dirty="0" smtClean="0">
                <a:latin typeface="Trebuchet MS"/>
                <a:cs typeface="Trebuchet MS"/>
              </a:rPr>
              <a:t> in Movement (45min)</a:t>
            </a:r>
          </a:p>
          <a:p>
            <a:endParaRPr lang="de-DE" sz="2700" dirty="0">
              <a:latin typeface="Trebuchet MS"/>
              <a:cs typeface="Trebuchet MS"/>
            </a:endParaRPr>
          </a:p>
          <a:p>
            <a:r>
              <a:rPr lang="de-DE" sz="2500" dirty="0">
                <a:latin typeface="Trebuchet MS"/>
                <a:cs typeface="Trebuchet MS"/>
              </a:rPr>
              <a:t>Pause (</a:t>
            </a:r>
            <a:r>
              <a:rPr lang="de-DE" sz="2500" dirty="0" smtClean="0">
                <a:latin typeface="Trebuchet MS"/>
                <a:cs typeface="Trebuchet MS"/>
              </a:rPr>
              <a:t>15min)</a:t>
            </a:r>
            <a:r>
              <a:rPr lang="de-DE" sz="2500" dirty="0">
                <a:latin typeface="Trebuchet MS"/>
                <a:cs typeface="Trebuchet MS"/>
              </a:rPr>
              <a:t/>
            </a:r>
            <a:br>
              <a:rPr lang="de-DE" sz="2500" dirty="0">
                <a:latin typeface="Trebuchet MS"/>
                <a:cs typeface="Trebuchet MS"/>
              </a:rPr>
            </a:br>
            <a:r>
              <a:rPr lang="de-DE" sz="10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483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2209800" y="1521941"/>
            <a:ext cx="6477000" cy="3361510"/>
          </a:xfrm>
        </p:spPr>
        <p:txBody>
          <a:bodyPr/>
          <a:lstStyle/>
          <a:p>
            <a:r>
              <a:rPr lang="de-DE" sz="2500" dirty="0" smtClean="0"/>
              <a:t/>
            </a:r>
            <a:br>
              <a:rPr lang="de-DE" sz="2500" dirty="0" smtClean="0"/>
            </a:br>
            <a:r>
              <a:rPr lang="de-DE" sz="2500" dirty="0" smtClean="0"/>
              <a:t/>
            </a:r>
            <a:br>
              <a:rPr lang="de-DE" sz="2500" dirty="0" smtClean="0"/>
            </a:br>
            <a:r>
              <a:rPr lang="de-DE" sz="2500" dirty="0" smtClean="0">
                <a:latin typeface="Trebuchet MS"/>
                <a:cs typeface="Trebuchet MS"/>
              </a:rPr>
              <a:t>Time </a:t>
            </a:r>
            <a:r>
              <a:rPr lang="de-DE" sz="2500" dirty="0" err="1" smtClean="0">
                <a:latin typeface="Trebuchet MS"/>
                <a:cs typeface="Trebuchet MS"/>
              </a:rPr>
              <a:t>for</a:t>
            </a:r>
            <a:r>
              <a:rPr lang="de-DE" sz="2500" dirty="0" smtClean="0">
                <a:latin typeface="Trebuchet MS"/>
                <a:cs typeface="Trebuchet MS"/>
              </a:rPr>
              <a:t> </a:t>
            </a:r>
            <a:r>
              <a:rPr lang="de-DE" sz="2500" dirty="0" err="1" smtClean="0">
                <a:latin typeface="Trebuchet MS"/>
                <a:cs typeface="Trebuchet MS"/>
              </a:rPr>
              <a:t>Q</a:t>
            </a:r>
            <a:r>
              <a:rPr lang="de-DE" sz="2500" dirty="0" err="1" smtClean="0">
                <a:latin typeface="Trebuchet MS"/>
                <a:cs typeface="Trebuchet MS"/>
              </a:rPr>
              <a:t>uestions</a:t>
            </a:r>
            <a:r>
              <a:rPr lang="de-DE" sz="2500" dirty="0" smtClean="0">
                <a:latin typeface="Trebuchet MS"/>
                <a:cs typeface="Trebuchet MS"/>
              </a:rPr>
              <a:t>(5min)</a:t>
            </a:r>
            <a:br>
              <a:rPr lang="de-DE" sz="2500" dirty="0" smtClean="0">
                <a:latin typeface="Trebuchet MS"/>
                <a:cs typeface="Trebuchet MS"/>
              </a:rPr>
            </a:br>
            <a:r>
              <a:rPr lang="de-DE" sz="2500" dirty="0" err="1" smtClean="0">
                <a:latin typeface="Trebuchet MS"/>
                <a:cs typeface="Trebuchet MS"/>
              </a:rPr>
              <a:t>Fascia</a:t>
            </a:r>
            <a:r>
              <a:rPr lang="de-DE" sz="2500" dirty="0" smtClean="0">
                <a:latin typeface="Trebuchet MS"/>
                <a:cs typeface="Trebuchet MS"/>
              </a:rPr>
              <a:t> </a:t>
            </a:r>
            <a:r>
              <a:rPr lang="de-DE" sz="2500" dirty="0" err="1">
                <a:latin typeface="Trebuchet MS"/>
                <a:cs typeface="Trebuchet MS"/>
              </a:rPr>
              <a:t>as</a:t>
            </a:r>
            <a:r>
              <a:rPr lang="de-DE" sz="2500" dirty="0">
                <a:latin typeface="Trebuchet MS"/>
                <a:cs typeface="Trebuchet MS"/>
              </a:rPr>
              <a:t> a Force </a:t>
            </a:r>
            <a:r>
              <a:rPr lang="de-DE" sz="2500" dirty="0" err="1">
                <a:latin typeface="Trebuchet MS"/>
                <a:cs typeface="Trebuchet MS"/>
              </a:rPr>
              <a:t>Transmitting</a:t>
            </a:r>
            <a:r>
              <a:rPr lang="de-DE" sz="2500" dirty="0">
                <a:latin typeface="Trebuchet MS"/>
                <a:cs typeface="Trebuchet MS"/>
              </a:rPr>
              <a:t> </a:t>
            </a:r>
            <a:r>
              <a:rPr lang="de-DE" sz="2500" dirty="0" err="1">
                <a:latin typeface="Trebuchet MS"/>
                <a:cs typeface="Trebuchet MS"/>
              </a:rPr>
              <a:t>Structur</a:t>
            </a:r>
            <a:r>
              <a:rPr lang="de-DE" sz="2500" dirty="0">
                <a:latin typeface="Trebuchet MS"/>
                <a:cs typeface="Trebuchet MS"/>
              </a:rPr>
              <a:t>: </a:t>
            </a:r>
            <a:r>
              <a:rPr lang="de-DE" sz="2500" dirty="0" err="1" smtClean="0">
                <a:latin typeface="Trebuchet MS"/>
                <a:cs typeface="Trebuchet MS"/>
              </a:rPr>
              <a:t>Tensegrity</a:t>
            </a:r>
            <a:r>
              <a:rPr lang="de-DE" sz="2500" dirty="0" smtClean="0">
                <a:latin typeface="Trebuchet MS"/>
                <a:cs typeface="Trebuchet MS"/>
              </a:rPr>
              <a:t> Modell </a:t>
            </a:r>
            <a:r>
              <a:rPr lang="de-DE" sz="2500" dirty="0">
                <a:latin typeface="Trebuchet MS"/>
                <a:cs typeface="Trebuchet MS"/>
              </a:rPr>
              <a:t>/ Video Part 2 </a:t>
            </a:r>
            <a:r>
              <a:rPr lang="de-DE" sz="2500" dirty="0" err="1">
                <a:latin typeface="Trebuchet MS"/>
                <a:cs typeface="Trebuchet MS"/>
              </a:rPr>
              <a:t>Gimberteau</a:t>
            </a:r>
            <a:r>
              <a:rPr lang="de-DE" sz="2500" dirty="0">
                <a:latin typeface="Trebuchet MS"/>
                <a:cs typeface="Trebuchet MS"/>
              </a:rPr>
              <a:t> </a:t>
            </a:r>
            <a:r>
              <a:rPr lang="de-DE" sz="2500" dirty="0" smtClean="0">
                <a:latin typeface="Trebuchet MS"/>
                <a:cs typeface="Trebuchet MS"/>
              </a:rPr>
              <a:t>(15min)</a:t>
            </a:r>
            <a:r>
              <a:rPr lang="de-DE" sz="2500" dirty="0">
                <a:latin typeface="Trebuchet MS"/>
                <a:cs typeface="Trebuchet MS"/>
              </a:rPr>
              <a:t/>
            </a:r>
            <a:br>
              <a:rPr lang="de-DE" sz="2500" dirty="0">
                <a:latin typeface="Trebuchet MS"/>
                <a:cs typeface="Trebuchet MS"/>
              </a:rPr>
            </a:br>
            <a:endParaRPr lang="de-DE" sz="25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46983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2209800" y="2343149"/>
            <a:ext cx="6477000" cy="2177253"/>
          </a:xfrm>
        </p:spPr>
        <p:txBody>
          <a:bodyPr/>
          <a:lstStyle/>
          <a:p>
            <a:r>
              <a:rPr lang="de-DE" sz="2500" dirty="0" smtClean="0"/>
              <a:t/>
            </a:r>
            <a:br>
              <a:rPr lang="de-DE" sz="2500" dirty="0" smtClean="0"/>
            </a:br>
            <a:r>
              <a:rPr lang="de-DE" sz="2500" dirty="0" err="1">
                <a:latin typeface="Trebuchet MS"/>
                <a:cs typeface="Trebuchet MS"/>
              </a:rPr>
              <a:t>Exercises</a:t>
            </a:r>
            <a:r>
              <a:rPr lang="de-DE" sz="2500" dirty="0">
                <a:latin typeface="Trebuchet MS"/>
                <a:cs typeface="Trebuchet MS"/>
              </a:rPr>
              <a:t> </a:t>
            </a:r>
            <a:r>
              <a:rPr lang="de-DE" sz="2500" dirty="0" err="1">
                <a:latin typeface="Trebuchet MS"/>
                <a:cs typeface="Trebuchet MS"/>
              </a:rPr>
              <a:t>for</a:t>
            </a:r>
            <a:r>
              <a:rPr lang="de-DE" sz="2500" dirty="0">
                <a:latin typeface="Trebuchet MS"/>
                <a:cs typeface="Trebuchet MS"/>
              </a:rPr>
              <a:t> </a:t>
            </a:r>
            <a:r>
              <a:rPr lang="de-DE" sz="2500" dirty="0" err="1">
                <a:latin typeface="Trebuchet MS"/>
                <a:cs typeface="Trebuchet MS"/>
              </a:rPr>
              <a:t>stabilisation</a:t>
            </a:r>
            <a:r>
              <a:rPr lang="de-DE" sz="2500" dirty="0">
                <a:latin typeface="Trebuchet MS"/>
                <a:cs typeface="Trebuchet MS"/>
              </a:rPr>
              <a:t> </a:t>
            </a:r>
            <a:r>
              <a:rPr lang="de-DE" sz="2500" dirty="0" smtClean="0">
                <a:latin typeface="Trebuchet MS"/>
                <a:cs typeface="Trebuchet MS"/>
              </a:rPr>
              <a:t>(30min</a:t>
            </a:r>
            <a:r>
              <a:rPr lang="de-DE" sz="2500" dirty="0">
                <a:latin typeface="Trebuchet MS"/>
                <a:cs typeface="Trebuchet MS"/>
              </a:rPr>
              <a:t>)</a:t>
            </a:r>
            <a:br>
              <a:rPr lang="de-DE" sz="2500" dirty="0">
                <a:latin typeface="Trebuchet MS"/>
                <a:cs typeface="Trebuchet MS"/>
              </a:rPr>
            </a:br>
            <a:r>
              <a:rPr lang="de-DE" sz="2500" dirty="0" err="1" smtClean="0">
                <a:latin typeface="Trebuchet MS"/>
                <a:cs typeface="Trebuchet MS"/>
              </a:rPr>
              <a:t>Taking</a:t>
            </a:r>
            <a:r>
              <a:rPr lang="de-DE" sz="2500" dirty="0" smtClean="0">
                <a:latin typeface="Trebuchet MS"/>
                <a:cs typeface="Trebuchet MS"/>
              </a:rPr>
              <a:t> </a:t>
            </a:r>
            <a:r>
              <a:rPr lang="de-DE" sz="2500" dirty="0" err="1">
                <a:latin typeface="Trebuchet MS"/>
                <a:cs typeface="Trebuchet MS"/>
              </a:rPr>
              <a:t>weight</a:t>
            </a:r>
            <a:r>
              <a:rPr lang="de-DE" sz="2500" dirty="0">
                <a:latin typeface="Trebuchet MS"/>
                <a:cs typeface="Trebuchet MS"/>
              </a:rPr>
              <a:t> / </a:t>
            </a:r>
            <a:r>
              <a:rPr lang="de-DE" sz="2500" dirty="0" err="1">
                <a:latin typeface="Trebuchet MS"/>
                <a:cs typeface="Trebuchet MS"/>
              </a:rPr>
              <a:t>Giving</a:t>
            </a:r>
            <a:r>
              <a:rPr lang="de-DE" sz="2500" dirty="0">
                <a:latin typeface="Trebuchet MS"/>
                <a:cs typeface="Trebuchet MS"/>
              </a:rPr>
              <a:t> </a:t>
            </a:r>
            <a:r>
              <a:rPr lang="de-DE" sz="2500" dirty="0" err="1">
                <a:latin typeface="Trebuchet MS"/>
                <a:cs typeface="Trebuchet MS"/>
              </a:rPr>
              <a:t>weight</a:t>
            </a:r>
            <a:r>
              <a:rPr lang="de-DE" sz="2500" dirty="0">
                <a:latin typeface="Trebuchet MS"/>
                <a:cs typeface="Trebuchet MS"/>
              </a:rPr>
              <a:t> (30min)</a:t>
            </a:r>
            <a:br>
              <a:rPr lang="de-DE" sz="2500" dirty="0">
                <a:latin typeface="Trebuchet MS"/>
                <a:cs typeface="Trebuchet MS"/>
              </a:rPr>
            </a:br>
            <a:r>
              <a:rPr lang="de-DE" sz="2500" dirty="0">
                <a:latin typeface="Trebuchet MS"/>
                <a:cs typeface="Trebuchet MS"/>
              </a:rPr>
              <a:t>Improvisation (25min</a:t>
            </a:r>
            <a:r>
              <a:rPr lang="de-DE" sz="2500" dirty="0" smtClean="0">
                <a:latin typeface="Trebuchet MS"/>
                <a:cs typeface="Trebuchet MS"/>
              </a:rPr>
              <a:t>)</a:t>
            </a:r>
            <a:br>
              <a:rPr lang="de-DE" sz="2500" dirty="0" smtClean="0">
                <a:latin typeface="Trebuchet MS"/>
                <a:cs typeface="Trebuchet MS"/>
              </a:rPr>
            </a:br>
            <a:r>
              <a:rPr lang="de-DE" sz="2500" dirty="0" err="1" smtClean="0">
                <a:latin typeface="Trebuchet MS"/>
                <a:cs typeface="Trebuchet MS"/>
              </a:rPr>
              <a:t>Questions</a:t>
            </a:r>
            <a:r>
              <a:rPr lang="de-DE" sz="2500" dirty="0">
                <a:latin typeface="Trebuchet MS"/>
                <a:cs typeface="Trebuchet MS"/>
              </a:rPr>
              <a:t> </a:t>
            </a:r>
            <a:r>
              <a:rPr lang="de-DE" sz="2500" dirty="0" smtClean="0">
                <a:latin typeface="Trebuchet MS"/>
                <a:cs typeface="Trebuchet MS"/>
              </a:rPr>
              <a:t>/ Feedback / </a:t>
            </a:r>
            <a:r>
              <a:rPr lang="de-DE" sz="2500" dirty="0" err="1" smtClean="0">
                <a:latin typeface="Trebuchet MS"/>
                <a:cs typeface="Trebuchet MS"/>
              </a:rPr>
              <a:t>Conclusions</a:t>
            </a:r>
            <a:r>
              <a:rPr lang="de-DE" sz="2500" dirty="0" smtClean="0">
                <a:latin typeface="Trebuchet MS"/>
                <a:cs typeface="Trebuchet MS"/>
              </a:rPr>
              <a:t> (15min)</a:t>
            </a:r>
            <a:endParaRPr lang="de-DE" sz="2500" dirty="0">
              <a:latin typeface="Trebuchet MS"/>
              <a:cs typeface="Trebuchet MS"/>
            </a:endParaRP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2209800" y="4520403"/>
            <a:ext cx="6477000" cy="152637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933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309700"/>
            <a:ext cx="7772400" cy="2846053"/>
          </a:xfrm>
        </p:spPr>
        <p:txBody>
          <a:bodyPr/>
          <a:lstStyle/>
          <a:p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4800" dirty="0" err="1">
                <a:latin typeface="Trebuchet MS"/>
                <a:cs typeface="Trebuchet MS"/>
              </a:rPr>
              <a:t>Introduction</a:t>
            </a:r>
            <a:r>
              <a:rPr lang="de-DE" sz="4800" dirty="0">
                <a:latin typeface="Trebuchet MS"/>
                <a:cs typeface="Trebuchet MS"/>
              </a:rPr>
              <a:t> </a:t>
            </a:r>
            <a:r>
              <a:rPr lang="de-DE" sz="4800" dirty="0" err="1">
                <a:latin typeface="Trebuchet MS"/>
                <a:cs typeface="Trebuchet MS"/>
              </a:rPr>
              <a:t>into</a:t>
            </a:r>
            <a:r>
              <a:rPr lang="de-DE" sz="4800" dirty="0">
                <a:latin typeface="Trebuchet MS"/>
                <a:cs typeface="Trebuchet MS"/>
              </a:rPr>
              <a:t> </a:t>
            </a:r>
            <a:r>
              <a:rPr lang="de-DE" sz="4800" dirty="0" err="1">
                <a:latin typeface="Trebuchet MS"/>
                <a:cs typeface="Trebuchet MS"/>
              </a:rPr>
              <a:t>Fascia</a:t>
            </a:r>
            <a:r>
              <a:rPr lang="de-DE" sz="4800" dirty="0">
                <a:latin typeface="Trebuchet MS"/>
                <a:cs typeface="Trebuchet MS"/>
              </a:rPr>
              <a:t>: </a:t>
            </a:r>
            <a:br>
              <a:rPr lang="de-DE" sz="4800" dirty="0">
                <a:latin typeface="Trebuchet MS"/>
                <a:cs typeface="Trebuchet MS"/>
              </a:rPr>
            </a:br>
            <a:r>
              <a:rPr lang="de-DE" sz="4800" dirty="0">
                <a:latin typeface="Trebuchet MS"/>
                <a:cs typeface="Trebuchet MS"/>
              </a:rPr>
              <a:t>Generell </a:t>
            </a:r>
            <a:r>
              <a:rPr lang="de-DE" sz="4800" dirty="0" err="1">
                <a:latin typeface="Trebuchet MS"/>
                <a:cs typeface="Trebuchet MS"/>
              </a:rPr>
              <a:t>Theory</a:t>
            </a:r>
            <a:r>
              <a:rPr lang="de-DE" sz="4800" dirty="0">
                <a:latin typeface="Trebuchet MS"/>
                <a:cs typeface="Trebuchet MS"/>
              </a:rPr>
              <a:t> / Video Part 1 </a:t>
            </a:r>
            <a:r>
              <a:rPr lang="de-DE" sz="4800" dirty="0" err="1">
                <a:latin typeface="Trebuchet MS"/>
                <a:cs typeface="Trebuchet MS"/>
              </a:rPr>
              <a:t>Gimberteau</a:t>
            </a:r>
            <a:r>
              <a:rPr lang="de-DE" sz="4800" dirty="0">
                <a:latin typeface="Trebuchet MS"/>
                <a:cs typeface="Trebuchet MS"/>
              </a:rPr>
              <a:t> 15min</a:t>
            </a:r>
            <a:br>
              <a:rPr lang="de-DE" sz="4800" dirty="0">
                <a:latin typeface="Trebuchet MS"/>
                <a:cs typeface="Trebuchet MS"/>
              </a:rPr>
            </a:br>
            <a:endParaRPr lang="de-DE" sz="4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2495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/>
          <p:cNvSpPr>
            <a:spLocks noGrp="1"/>
          </p:cNvSpPr>
          <p:nvPr>
            <p:ph type="body" idx="1"/>
          </p:nvPr>
        </p:nvSpPr>
        <p:spPr>
          <a:xfrm>
            <a:off x="457200" y="499772"/>
            <a:ext cx="7772400" cy="4241335"/>
          </a:xfrm>
        </p:spPr>
        <p:txBody>
          <a:bodyPr>
            <a:normAutofit lnSpcReduction="10000"/>
          </a:bodyPr>
          <a:lstStyle/>
          <a:p>
            <a:r>
              <a:rPr lang="de-DE" dirty="0" err="1" smtClean="0">
                <a:latin typeface="Trebuchet MS"/>
                <a:cs typeface="Trebuchet MS"/>
              </a:rPr>
              <a:t>Explaining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the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notion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of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the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fascial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net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as</a:t>
            </a:r>
            <a:r>
              <a:rPr lang="de-DE" dirty="0" smtClean="0">
                <a:latin typeface="Trebuchet MS"/>
                <a:cs typeface="Trebuchet MS"/>
              </a:rPr>
              <a:t> a </a:t>
            </a:r>
            <a:r>
              <a:rPr lang="de-DE" dirty="0" err="1" smtClean="0">
                <a:latin typeface="Trebuchet MS"/>
                <a:cs typeface="Trebuchet MS"/>
              </a:rPr>
              <a:t>three</a:t>
            </a:r>
            <a:r>
              <a:rPr lang="de-DE" dirty="0" smtClean="0">
                <a:latin typeface="Trebuchet MS"/>
                <a:cs typeface="Trebuchet MS"/>
              </a:rPr>
              <a:t> dimensional </a:t>
            </a:r>
            <a:r>
              <a:rPr lang="de-DE" dirty="0" err="1" smtClean="0">
                <a:latin typeface="Trebuchet MS"/>
                <a:cs typeface="Trebuchet MS"/>
              </a:rPr>
              <a:t>network</a:t>
            </a:r>
            <a:r>
              <a:rPr lang="de-DE" dirty="0" smtClean="0">
                <a:latin typeface="Trebuchet MS"/>
                <a:cs typeface="Trebuchet MS"/>
              </a:rPr>
              <a:t> in </a:t>
            </a:r>
            <a:r>
              <a:rPr lang="de-DE" dirty="0" err="1" smtClean="0">
                <a:latin typeface="Trebuchet MS"/>
                <a:cs typeface="Trebuchet MS"/>
              </a:rPr>
              <a:t>the</a:t>
            </a:r>
            <a:r>
              <a:rPr lang="de-DE" dirty="0" smtClean="0">
                <a:latin typeface="Trebuchet MS"/>
                <a:cs typeface="Trebuchet MS"/>
              </a:rPr>
              <a:t> human </a:t>
            </a:r>
            <a:r>
              <a:rPr lang="de-DE" dirty="0" err="1" smtClean="0">
                <a:latin typeface="Trebuchet MS"/>
                <a:cs typeface="Trebuchet MS"/>
              </a:rPr>
              <a:t>body</a:t>
            </a:r>
            <a:r>
              <a:rPr lang="de-DE" dirty="0" smtClean="0">
                <a:latin typeface="Trebuchet MS"/>
                <a:cs typeface="Trebuchet MS"/>
              </a:rPr>
              <a:t>.</a:t>
            </a:r>
          </a:p>
          <a:p>
            <a:r>
              <a:rPr lang="de-DE" dirty="0" smtClean="0">
                <a:latin typeface="Trebuchet MS"/>
                <a:cs typeface="Trebuchet MS"/>
              </a:rPr>
              <a:t>A </a:t>
            </a:r>
            <a:r>
              <a:rPr lang="de-DE" dirty="0" err="1" smtClean="0">
                <a:latin typeface="Trebuchet MS"/>
                <a:cs typeface="Trebuchet MS"/>
              </a:rPr>
              <a:t>network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which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has</a:t>
            </a:r>
            <a:r>
              <a:rPr lang="de-DE" dirty="0" smtClean="0">
                <a:latin typeface="Trebuchet MS"/>
                <a:cs typeface="Trebuchet MS"/>
              </a:rPr>
              <a:t> different </a:t>
            </a:r>
            <a:r>
              <a:rPr lang="de-DE" dirty="0" err="1" smtClean="0">
                <a:latin typeface="Trebuchet MS"/>
                <a:cs typeface="Trebuchet MS"/>
              </a:rPr>
              <a:t>functions</a:t>
            </a:r>
            <a:r>
              <a:rPr lang="de-DE" dirty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and</a:t>
            </a:r>
            <a:r>
              <a:rPr lang="de-DE" dirty="0" smtClean="0">
                <a:latin typeface="Trebuchet MS"/>
                <a:cs typeface="Trebuchet MS"/>
              </a:rPr>
              <a:t> </a:t>
            </a:r>
            <a:r>
              <a:rPr lang="de-DE" dirty="0" err="1" smtClean="0">
                <a:latin typeface="Trebuchet MS"/>
                <a:cs typeface="Trebuchet MS"/>
              </a:rPr>
              <a:t>properties</a:t>
            </a:r>
            <a:r>
              <a:rPr lang="de-DE" dirty="0" smtClean="0">
                <a:latin typeface="Trebuchet MS"/>
                <a:cs typeface="Trebuchet MS"/>
              </a:rPr>
              <a:t>:</a:t>
            </a:r>
          </a:p>
          <a:p>
            <a:endParaRPr lang="de-DE" dirty="0" smtClean="0">
              <a:latin typeface="Trebuchet MS"/>
              <a:cs typeface="Trebuchet MS"/>
            </a:endParaRPr>
          </a:p>
          <a:p>
            <a:r>
              <a:rPr lang="de-DE" dirty="0" smtClean="0">
                <a:latin typeface="Trebuchet MS"/>
                <a:cs typeface="Trebuchet MS"/>
              </a:rPr>
              <a:t>-</a:t>
            </a:r>
            <a:r>
              <a:rPr lang="de-DE" dirty="0" err="1" smtClean="0">
                <a:latin typeface="Trebuchet MS"/>
                <a:cs typeface="Trebuchet MS"/>
              </a:rPr>
              <a:t>it</a:t>
            </a:r>
            <a:r>
              <a:rPr lang="de-DE" dirty="0" err="1" smtClean="0">
                <a:latin typeface="Trebuchet MS"/>
                <a:cs typeface="Trebuchet MS"/>
              </a:rPr>
              <a:t>´s</a:t>
            </a:r>
            <a:r>
              <a:rPr lang="de-DE" dirty="0" smtClean="0">
                <a:latin typeface="Trebuchet MS"/>
                <a:cs typeface="Trebuchet MS"/>
              </a:rPr>
              <a:t> a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 err="1" smtClean="0">
                <a:latin typeface="Trebuchet MS"/>
                <a:cs typeface="Trebuchet MS"/>
              </a:rPr>
              <a:t>sensoric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 err="1" smtClean="0">
                <a:latin typeface="Trebuchet MS"/>
                <a:cs typeface="Trebuchet MS"/>
              </a:rPr>
              <a:t>organ</a:t>
            </a:r>
            <a:r>
              <a:rPr lang="de-DE" sz="2400" dirty="0" smtClean="0">
                <a:latin typeface="Trebuchet MS"/>
                <a:cs typeface="Trebuchet MS"/>
              </a:rPr>
              <a:t> (</a:t>
            </a:r>
            <a:r>
              <a:rPr lang="de-DE" sz="2400" dirty="0" err="1" smtClean="0">
                <a:latin typeface="Trebuchet MS"/>
                <a:cs typeface="Trebuchet MS"/>
              </a:rPr>
              <a:t>embedded</a:t>
            </a:r>
            <a:r>
              <a:rPr lang="de-DE" sz="2400" dirty="0" smtClean="0">
                <a:latin typeface="Trebuchet MS"/>
                <a:cs typeface="Trebuchet MS"/>
              </a:rPr>
              <a:t> nerve </a:t>
            </a:r>
            <a:r>
              <a:rPr lang="de-DE" sz="2400" dirty="0" err="1" smtClean="0">
                <a:latin typeface="Trebuchet MS"/>
                <a:cs typeface="Trebuchet MS"/>
              </a:rPr>
              <a:t>cells</a:t>
            </a:r>
            <a:r>
              <a:rPr lang="de-DE" sz="2400" dirty="0" smtClean="0">
                <a:latin typeface="Trebuchet MS"/>
                <a:cs typeface="Trebuchet MS"/>
              </a:rPr>
              <a:t>); </a:t>
            </a:r>
            <a:r>
              <a:rPr lang="de-DE" sz="2400" dirty="0" err="1" smtClean="0">
                <a:latin typeface="Trebuchet MS"/>
                <a:cs typeface="Trebuchet MS"/>
              </a:rPr>
              <a:t>this</a:t>
            </a:r>
            <a:r>
              <a:rPr lang="de-DE" sz="2400" dirty="0" smtClean="0">
                <a:latin typeface="Trebuchet MS"/>
                <a:cs typeface="Trebuchet MS"/>
              </a:rPr>
              <a:t> nerve </a:t>
            </a:r>
            <a:r>
              <a:rPr lang="de-DE" sz="2400" dirty="0" err="1" smtClean="0">
                <a:latin typeface="Trebuchet MS"/>
                <a:cs typeface="Trebuchet MS"/>
              </a:rPr>
              <a:t>endings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 err="1">
                <a:latin typeface="Trebuchet MS"/>
                <a:cs typeface="Trebuchet MS"/>
              </a:rPr>
              <a:t>c</a:t>
            </a:r>
            <a:r>
              <a:rPr lang="de-DE" sz="2400" dirty="0" err="1" smtClean="0">
                <a:latin typeface="Trebuchet MS"/>
                <a:cs typeface="Trebuchet MS"/>
              </a:rPr>
              <a:t>onected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 err="1" smtClean="0">
                <a:latin typeface="Trebuchet MS"/>
                <a:cs typeface="Trebuchet MS"/>
              </a:rPr>
              <a:t>to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 err="1" smtClean="0">
                <a:latin typeface="Trebuchet MS"/>
                <a:cs typeface="Trebuchet MS"/>
              </a:rPr>
              <a:t>our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 err="1" smtClean="0">
                <a:latin typeface="Trebuchet MS"/>
                <a:cs typeface="Trebuchet MS"/>
              </a:rPr>
              <a:t>brain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 err="1" smtClean="0">
                <a:latin typeface="Trebuchet MS"/>
                <a:cs typeface="Trebuchet MS"/>
              </a:rPr>
              <a:t>give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 err="1">
                <a:latin typeface="Trebuchet MS"/>
                <a:cs typeface="Trebuchet MS"/>
              </a:rPr>
              <a:t>u</a:t>
            </a:r>
            <a:r>
              <a:rPr lang="de-DE" sz="2400" dirty="0" err="1" smtClean="0">
                <a:latin typeface="Trebuchet MS"/>
                <a:cs typeface="Trebuchet MS"/>
              </a:rPr>
              <a:t>s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 err="1" smtClean="0">
                <a:latin typeface="Trebuchet MS"/>
                <a:cs typeface="Trebuchet MS"/>
              </a:rPr>
              <a:t>specific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 err="1" smtClean="0">
                <a:latin typeface="Trebuchet MS"/>
                <a:cs typeface="Trebuchet MS"/>
              </a:rPr>
              <a:t>informations</a:t>
            </a:r>
            <a:r>
              <a:rPr lang="de-DE" sz="2400" dirty="0" smtClean="0">
                <a:latin typeface="Trebuchet MS"/>
                <a:cs typeface="Trebuchet MS"/>
              </a:rPr>
              <a:t> on </a:t>
            </a:r>
          </a:p>
          <a:p>
            <a:r>
              <a:rPr lang="de-DE" dirty="0" smtClean="0">
                <a:latin typeface="Trebuchet MS"/>
                <a:cs typeface="Trebuchet MS"/>
              </a:rPr>
              <a:t>-</a:t>
            </a:r>
            <a:r>
              <a:rPr lang="de-DE" sz="2400" dirty="0" err="1" smtClean="0">
                <a:latin typeface="Trebuchet MS"/>
                <a:cs typeface="Trebuchet MS"/>
              </a:rPr>
              <a:t>f</a:t>
            </a:r>
            <a:r>
              <a:rPr lang="de-DE" sz="2400" dirty="0" err="1" smtClean="0">
                <a:latin typeface="Trebuchet MS"/>
                <a:cs typeface="Trebuchet MS"/>
              </a:rPr>
              <a:t>ascia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 err="1" smtClean="0">
                <a:latin typeface="Trebuchet MS"/>
                <a:cs typeface="Trebuchet MS"/>
              </a:rPr>
              <a:t>is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>
                <a:latin typeface="Trebuchet MS"/>
                <a:cs typeface="Trebuchet MS"/>
              </a:rPr>
              <a:t>a </a:t>
            </a:r>
            <a:r>
              <a:rPr lang="de-DE" sz="2400" dirty="0" err="1" smtClean="0">
                <a:latin typeface="Trebuchet MS"/>
                <a:cs typeface="Trebuchet MS"/>
              </a:rPr>
              <a:t>mechanical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 err="1" smtClean="0">
                <a:latin typeface="Trebuchet MS"/>
                <a:cs typeface="Trebuchet MS"/>
              </a:rPr>
              <a:t>force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 err="1" smtClean="0">
                <a:latin typeface="Trebuchet MS"/>
                <a:cs typeface="Trebuchet MS"/>
              </a:rPr>
              <a:t>transmitting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 err="1" smtClean="0">
                <a:latin typeface="Trebuchet MS"/>
                <a:cs typeface="Trebuchet MS"/>
              </a:rPr>
              <a:t>structur</a:t>
            </a:r>
            <a:r>
              <a:rPr lang="de-DE" sz="2400" dirty="0" smtClean="0">
                <a:latin typeface="Trebuchet MS"/>
                <a:cs typeface="Trebuchet MS"/>
              </a:rPr>
              <a:t>, </a:t>
            </a:r>
            <a:r>
              <a:rPr lang="de-DE" sz="2400" dirty="0" err="1" smtClean="0">
                <a:latin typeface="Trebuchet MS"/>
                <a:cs typeface="Trebuchet MS"/>
              </a:rPr>
              <a:t>therefore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 err="1" smtClean="0">
                <a:latin typeface="Trebuchet MS"/>
                <a:cs typeface="Trebuchet MS"/>
              </a:rPr>
              <a:t>it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 err="1" smtClean="0">
                <a:latin typeface="Trebuchet MS"/>
                <a:cs typeface="Trebuchet MS"/>
              </a:rPr>
              <a:t>has</a:t>
            </a:r>
            <a:r>
              <a:rPr lang="de-DE" sz="2400" dirty="0" smtClean="0">
                <a:latin typeface="Trebuchet MS"/>
                <a:cs typeface="Trebuchet MS"/>
              </a:rPr>
              <a:t> different </a:t>
            </a:r>
            <a:r>
              <a:rPr lang="de-DE" sz="2400" dirty="0" err="1" smtClean="0">
                <a:latin typeface="Trebuchet MS"/>
                <a:cs typeface="Trebuchet MS"/>
              </a:rPr>
              <a:t>densities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 err="1" smtClean="0">
                <a:latin typeface="Trebuchet MS"/>
                <a:cs typeface="Trebuchet MS"/>
              </a:rPr>
              <a:t>at</a:t>
            </a:r>
            <a:r>
              <a:rPr lang="de-DE" sz="2400" dirty="0" smtClean="0">
                <a:latin typeface="Trebuchet MS"/>
                <a:cs typeface="Trebuchet MS"/>
              </a:rPr>
              <a:t> different </a:t>
            </a:r>
            <a:r>
              <a:rPr lang="de-DE" sz="2400" dirty="0" err="1" smtClean="0">
                <a:latin typeface="Trebuchet MS"/>
                <a:cs typeface="Trebuchet MS"/>
              </a:rPr>
              <a:t>locations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 err="1" smtClean="0">
                <a:latin typeface="Trebuchet MS"/>
                <a:cs typeface="Trebuchet MS"/>
              </a:rPr>
              <a:t>to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 err="1" smtClean="0">
                <a:latin typeface="Trebuchet MS"/>
                <a:cs typeface="Trebuchet MS"/>
              </a:rPr>
              <a:t>transmitt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 err="1" smtClean="0">
                <a:latin typeface="Trebuchet MS"/>
                <a:cs typeface="Trebuchet MS"/>
              </a:rPr>
              <a:t>force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 err="1" smtClean="0">
                <a:latin typeface="Trebuchet MS"/>
                <a:cs typeface="Trebuchet MS"/>
              </a:rPr>
              <a:t>throughout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 err="1" smtClean="0">
                <a:latin typeface="Trebuchet MS"/>
                <a:cs typeface="Trebuchet MS"/>
              </a:rPr>
              <a:t>the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 err="1" smtClean="0">
                <a:latin typeface="Trebuchet MS"/>
                <a:cs typeface="Trebuchet MS"/>
              </a:rPr>
              <a:t>body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 err="1" smtClean="0">
                <a:latin typeface="Trebuchet MS"/>
                <a:cs typeface="Trebuchet MS"/>
              </a:rPr>
              <a:t>and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 err="1" smtClean="0">
                <a:latin typeface="Trebuchet MS"/>
                <a:cs typeface="Trebuchet MS"/>
              </a:rPr>
              <a:t>withstand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 err="1" smtClean="0">
                <a:latin typeface="Trebuchet MS"/>
                <a:cs typeface="Trebuchet MS"/>
              </a:rPr>
              <a:t>it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</a:p>
          <a:p>
            <a:r>
              <a:rPr lang="de-DE" sz="2400" dirty="0" smtClean="0">
                <a:latin typeface="Trebuchet MS"/>
                <a:cs typeface="Trebuchet MS"/>
              </a:rPr>
              <a:t>-</a:t>
            </a:r>
            <a:r>
              <a:rPr lang="de-DE" sz="2400" dirty="0" err="1" smtClean="0">
                <a:latin typeface="Trebuchet MS"/>
                <a:cs typeface="Trebuchet MS"/>
              </a:rPr>
              <a:t>it</a:t>
            </a:r>
            <a:r>
              <a:rPr lang="de-DE" sz="2400" dirty="0" err="1" smtClean="0">
                <a:latin typeface="Trebuchet MS"/>
                <a:cs typeface="Trebuchet MS"/>
              </a:rPr>
              <a:t>´s</a:t>
            </a:r>
            <a:r>
              <a:rPr lang="de-DE" sz="2400" dirty="0" smtClean="0">
                <a:latin typeface="Trebuchet MS"/>
                <a:cs typeface="Trebuchet MS"/>
              </a:rPr>
              <a:t> a </a:t>
            </a:r>
            <a:r>
              <a:rPr lang="de-DE" sz="2400" dirty="0" err="1" smtClean="0">
                <a:latin typeface="Trebuchet MS"/>
                <a:cs typeface="Trebuchet MS"/>
              </a:rPr>
              <a:t>structure</a:t>
            </a:r>
            <a:r>
              <a:rPr lang="de-DE" sz="2400" dirty="0" smtClean="0">
                <a:latin typeface="Trebuchet MS"/>
                <a:cs typeface="Trebuchet MS"/>
              </a:rPr>
              <a:t> in </a:t>
            </a:r>
            <a:r>
              <a:rPr lang="de-DE" sz="2400" dirty="0" err="1" smtClean="0">
                <a:latin typeface="Trebuchet MS"/>
                <a:cs typeface="Trebuchet MS"/>
              </a:rPr>
              <a:t>which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 err="1" smtClean="0">
                <a:latin typeface="Trebuchet MS"/>
                <a:cs typeface="Trebuchet MS"/>
              </a:rPr>
              <a:t>the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 err="1" smtClean="0">
                <a:latin typeface="Trebuchet MS"/>
                <a:cs typeface="Trebuchet MS"/>
              </a:rPr>
              <a:t>lymphatic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 err="1" smtClean="0">
                <a:latin typeface="Trebuchet MS"/>
                <a:cs typeface="Trebuchet MS"/>
              </a:rPr>
              <a:t>systems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 err="1" smtClean="0">
                <a:latin typeface="Trebuchet MS"/>
                <a:cs typeface="Trebuchet MS"/>
              </a:rPr>
              <a:t>is</a:t>
            </a:r>
            <a:r>
              <a:rPr lang="de-DE" sz="2400" dirty="0" smtClean="0">
                <a:latin typeface="Trebuchet MS"/>
                <a:cs typeface="Trebuchet MS"/>
              </a:rPr>
              <a:t> </a:t>
            </a:r>
            <a:r>
              <a:rPr lang="de-DE" sz="2400" dirty="0" err="1" smtClean="0">
                <a:latin typeface="Trebuchet MS"/>
                <a:cs typeface="Trebuchet MS"/>
              </a:rPr>
              <a:t>inbeded</a:t>
            </a:r>
            <a:r>
              <a:rPr lang="de-DE" sz="2400" dirty="0" smtClean="0">
                <a:latin typeface="Trebuchet MS"/>
                <a:cs typeface="Trebuchet MS"/>
              </a:rPr>
              <a:t> in</a:t>
            </a:r>
          </a:p>
        </p:txBody>
      </p:sp>
    </p:spTree>
    <p:extLst>
      <p:ext uri="{BB962C8B-B14F-4D97-AF65-F5344CB8AC3E}">
        <p14:creationId xmlns:p14="http://schemas.microsoft.com/office/powerpoint/2010/main" val="317301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cleman side &amp; 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330" y="18954"/>
            <a:ext cx="356830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015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uperfFasciaKn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30" y="432174"/>
            <a:ext cx="3168650" cy="2130425"/>
          </a:xfrm>
          <a:prstGeom prst="rect">
            <a:avLst/>
          </a:prstGeom>
          <a:noFill/>
          <a:ln w="12700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Titelb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948" y="463636"/>
            <a:ext cx="2695755" cy="4198328"/>
          </a:xfrm>
          <a:prstGeom prst="rect">
            <a:avLst/>
          </a:prstGeom>
          <a:noFill/>
          <a:ln w="12700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841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905350"/>
              </p:ext>
            </p:extLst>
          </p:nvPr>
        </p:nvGraphicFramePr>
        <p:xfrm>
          <a:off x="170606" y="502267"/>
          <a:ext cx="3255785" cy="2441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CorelPhotoPaint.Image.9" r:id="rId3" imgW="8634921" imgH="5676190" progId="CorelPhotoPaint.Image.9">
                  <p:embed/>
                </p:oleObj>
              </mc:Choice>
              <mc:Fallback>
                <p:oleObj name="CorelPhotoPaint.Image.9" r:id="rId3" imgW="8634921" imgH="5676190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06" y="502267"/>
                        <a:ext cx="3255785" cy="2441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763048"/>
              </p:ext>
            </p:extLst>
          </p:nvPr>
        </p:nvGraphicFramePr>
        <p:xfrm>
          <a:off x="3426391" y="1994471"/>
          <a:ext cx="4815032" cy="3044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Corel PHOTO-PAINT 11.0 Image" r:id="rId5" imgW="8457143" imgH="5346032" progId="CorelPhotoPaint.Image.12">
                  <p:embed/>
                </p:oleObj>
              </mc:Choice>
              <mc:Fallback>
                <p:oleObj name="Corel PHOTO-PAINT 11.0 Image" r:id="rId5" imgW="8457143" imgH="53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6391" y="1994471"/>
                        <a:ext cx="4815032" cy="3044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6202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Elare.thmx</Template>
  <TotalTime>0</TotalTime>
  <Words>555</Words>
  <Application>Microsoft Macintosh PowerPoint</Application>
  <PresentationFormat>Bildschirmpräsentation (16:9)</PresentationFormat>
  <Paragraphs>71</Paragraphs>
  <Slides>19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2" baseType="lpstr">
      <vt:lpstr>Inkwell</vt:lpstr>
      <vt:lpstr>CorelPhotoPaint.Image.9</vt:lpstr>
      <vt:lpstr>Corel PHOTO-PAINT 11.0 Image</vt:lpstr>
      <vt:lpstr>Workshop  Moving from within – Contact Improvisation and Fascia</vt:lpstr>
      <vt:lpstr>PowerPoint-Präsentation</vt:lpstr>
      <vt:lpstr>  Time for Questions(5min) Fascia as a Force Transmitting Structur: Tensegrity Modell / Video Part 2 Gimberteau (15min) </vt:lpstr>
      <vt:lpstr> Exercises for stabilisation (30min) Taking weight / Giving weight (30min) Improvisation (25min) Questions / Feedback / Conclusions (15min)</vt:lpstr>
      <vt:lpstr>     Introduction into Fascia:  Generell Theory / Video Part 1 Gimberteau 15min </vt:lpstr>
      <vt:lpstr>PowerPoint-Präsentation</vt:lpstr>
      <vt:lpstr>PowerPoint-Präsentation</vt:lpstr>
      <vt:lpstr>PowerPoint-Präsentation</vt:lpstr>
      <vt:lpstr>PowerPoint-Präsentation</vt:lpstr>
      <vt:lpstr>Fascia as a Sensoric Organ:  Theory / Video Example from Robert Schleip 15min</vt:lpstr>
      <vt:lpstr>Warm Up 20min</vt:lpstr>
      <vt:lpstr>Bodywork in Movement 45min </vt:lpstr>
      <vt:lpstr>Pause 15min</vt:lpstr>
      <vt:lpstr>Time for questions 5min</vt:lpstr>
      <vt:lpstr>Fascia as a Force Transmitting Structur: Tensegrity Modell / Video Part 2 Gimberteau 15min</vt:lpstr>
      <vt:lpstr>Exercises for stabilisation  (Core activation) 30min</vt:lpstr>
      <vt:lpstr> Taking weight  /  Giving weight 30min</vt:lpstr>
      <vt:lpstr>Improvisation 25min </vt:lpstr>
      <vt:lpstr>Questions / Feedback/ Conclusions 15min</vt:lpstr>
    </vt:vector>
  </TitlesOfParts>
  <Company>Praxis Rolfing+Company OutImplosion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Kellenberger</dc:creator>
  <cp:lastModifiedBy>Michael Kellenberger</cp:lastModifiedBy>
  <cp:revision>52</cp:revision>
  <dcterms:created xsi:type="dcterms:W3CDTF">2013-03-03T09:08:52Z</dcterms:created>
  <dcterms:modified xsi:type="dcterms:W3CDTF">2014-05-08T19:13:00Z</dcterms:modified>
</cp:coreProperties>
</file>